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6" r:id="rId4"/>
    <p:sldMasterId id="2147483676" r:id="rId5"/>
    <p:sldMasterId id="2147483675" r:id="rId6"/>
    <p:sldMasterId id="2147483686" r:id="rId7"/>
    <p:sldMasterId id="2147483702" r:id="rId8"/>
    <p:sldMasterId id="2147483696" r:id="rId9"/>
    <p:sldMasterId id="2147483690" r:id="rId10"/>
    <p:sldMasterId id="2147483709" r:id="rId11"/>
    <p:sldMasterId id="2147483728" r:id="rId12"/>
    <p:sldMasterId id="2147483753" r:id="rId13"/>
  </p:sldMasterIdLst>
  <p:notesMasterIdLst>
    <p:notesMasterId r:id="rId38"/>
  </p:notesMasterIdLst>
  <p:handoutMasterIdLst>
    <p:handoutMasterId r:id="rId39"/>
  </p:handoutMasterIdLst>
  <p:sldIdLst>
    <p:sldId id="296" r:id="rId14"/>
    <p:sldId id="267" r:id="rId15"/>
    <p:sldId id="277" r:id="rId16"/>
    <p:sldId id="264" r:id="rId17"/>
    <p:sldId id="2147482328" r:id="rId18"/>
    <p:sldId id="280" r:id="rId19"/>
    <p:sldId id="2147482322" r:id="rId20"/>
    <p:sldId id="262" r:id="rId21"/>
    <p:sldId id="274" r:id="rId22"/>
    <p:sldId id="270" r:id="rId23"/>
    <p:sldId id="2147482327" r:id="rId24"/>
    <p:sldId id="2147196609" r:id="rId25"/>
    <p:sldId id="294" r:id="rId26"/>
    <p:sldId id="268" r:id="rId27"/>
    <p:sldId id="290" r:id="rId28"/>
    <p:sldId id="2147482317" r:id="rId29"/>
    <p:sldId id="575" r:id="rId30"/>
    <p:sldId id="2147482300" r:id="rId31"/>
    <p:sldId id="2147482307" r:id="rId32"/>
    <p:sldId id="2147482308" r:id="rId33"/>
    <p:sldId id="2147482309" r:id="rId34"/>
    <p:sldId id="2147196596" r:id="rId35"/>
    <p:sldId id="317" r:id="rId36"/>
    <p:sldId id="286" r:id="rId37"/>
  </p:sldIdLst>
  <p:sldSz cx="12192000" cy="6858000"/>
  <p:notesSz cx="6858000" cy="9144000"/>
  <p:embeddedFontLst>
    <p:embeddedFont>
      <p:font typeface="Aptos Narrow" panose="020B0004020202020204" pitchFamily="34" charset="0"/>
      <p:regular r:id="rId40"/>
      <p:bold r:id="rId41"/>
      <p:italic r:id="rId42"/>
      <p:boldItalic r:id="rId43"/>
    </p:embeddedFont>
    <p:embeddedFont>
      <p:font typeface="Lab Grotesque" panose="00000500000000000000" charset="0"/>
      <p:regular r:id="rId44"/>
      <p:bold r:id="rId45"/>
      <p:italic r:id="rId46"/>
      <p:boldItalic r:id="rId47"/>
    </p:embeddedFont>
    <p:embeddedFont>
      <p:font typeface="Lab Grotesque Black" panose="020B0604020202020204" charset="0"/>
      <p:bold r:id="rId48"/>
      <p:italic r:id="rId49"/>
      <p:boldItalic r:id="rId50"/>
    </p:embeddedFont>
    <p:embeddedFont>
      <p:font typeface="LabGrotesque-Black" panose="00000500000000000000" charset="0"/>
      <p:regular r:id="rId51"/>
      <p:bold r:id="rId52"/>
      <p:italic r:id="rId53"/>
      <p:boldItalic r:id="rId54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92B7B7-4EF6-6801-49C2-EAB37D926BCF}" name="Viktor Bendz" initials="" userId="S::viktor.bendz@Bellbird.se::791b1190-2166-408f-9d56-627b0a9324c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14E"/>
    <a:srgbClr val="EFF2F5"/>
    <a:srgbClr val="F4BC6F"/>
    <a:srgbClr val="FAE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620F2-7717-4C1B-9A04-0A2872FD8A65}" v="242" dt="2025-10-29T14:30:17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82462" autoAdjust="0"/>
  </p:normalViewPr>
  <p:slideViewPr>
    <p:cSldViewPr snapToGrid="0">
      <p:cViewPr varScale="1">
        <p:scale>
          <a:sx n="123" d="100"/>
          <a:sy n="123" d="100"/>
        </p:scale>
        <p:origin x="123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0" Type="http://schemas.openxmlformats.org/officeDocument/2006/relationships/slide" Target="slides/slide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björn Halldin" userId="666287a7-fd25-4dec-b3d2-cd5320bd538f" providerId="ADAL" clId="{F13C54DD-B32E-464A-98A3-BD4FB04E002C}"/>
    <pc:docChg chg="undo custSel addSld delSld modSld sldOrd">
      <pc:chgData name="Torbjörn Halldin" userId="666287a7-fd25-4dec-b3d2-cd5320bd538f" providerId="ADAL" clId="{F13C54DD-B32E-464A-98A3-BD4FB04E002C}" dt="2025-10-29T14:31:56.860" v="468" actId="1076"/>
      <pc:docMkLst>
        <pc:docMk/>
      </pc:docMkLst>
      <pc:sldChg chg="modSp del mod">
        <pc:chgData name="Torbjörn Halldin" userId="666287a7-fd25-4dec-b3d2-cd5320bd538f" providerId="ADAL" clId="{F13C54DD-B32E-464A-98A3-BD4FB04E002C}" dt="2025-10-29T14:21:56.264" v="419" actId="47"/>
        <pc:sldMkLst>
          <pc:docMk/>
          <pc:sldMk cId="3317396563" sldId="260"/>
        </pc:sldMkLst>
        <pc:spChg chg="mod">
          <ac:chgData name="Torbjörn Halldin" userId="666287a7-fd25-4dec-b3d2-cd5320bd538f" providerId="ADAL" clId="{F13C54DD-B32E-464A-98A3-BD4FB04E002C}" dt="2025-10-29T12:05:33.447" v="282" actId="403"/>
          <ac:spMkLst>
            <pc:docMk/>
            <pc:sldMk cId="3317396563" sldId="260"/>
            <ac:spMk id="5" creationId="{9D81AFE8-21A8-4DBE-3E48-E17864DDEE28}"/>
          </ac:spMkLst>
        </pc:spChg>
      </pc:sldChg>
      <pc:sldChg chg="modNotesTx">
        <pc:chgData name="Torbjörn Halldin" userId="666287a7-fd25-4dec-b3d2-cd5320bd538f" providerId="ADAL" clId="{F13C54DD-B32E-464A-98A3-BD4FB04E002C}" dt="2025-10-29T11:55:57.227" v="248" actId="6549"/>
        <pc:sldMkLst>
          <pc:docMk/>
          <pc:sldMk cId="2381669403" sldId="262"/>
        </pc:sldMkLst>
      </pc:sldChg>
      <pc:sldChg chg="modSp mod">
        <pc:chgData name="Torbjörn Halldin" userId="666287a7-fd25-4dec-b3d2-cd5320bd538f" providerId="ADAL" clId="{F13C54DD-B32E-464A-98A3-BD4FB04E002C}" dt="2025-10-29T14:31:56.860" v="468" actId="1076"/>
        <pc:sldMkLst>
          <pc:docMk/>
          <pc:sldMk cId="3985363493" sldId="264"/>
        </pc:sldMkLst>
        <pc:spChg chg="mod">
          <ac:chgData name="Torbjörn Halldin" userId="666287a7-fd25-4dec-b3d2-cd5320bd538f" providerId="ADAL" clId="{F13C54DD-B32E-464A-98A3-BD4FB04E002C}" dt="2025-10-29T12:02:17.941" v="280" actId="6549"/>
          <ac:spMkLst>
            <pc:docMk/>
            <pc:sldMk cId="3985363493" sldId="264"/>
            <ac:spMk id="5" creationId="{50545AF8-8AEF-48B8-0410-DF299F2094CB}"/>
          </ac:spMkLst>
        </pc:spChg>
        <pc:graphicFrameChg chg="mod">
          <ac:chgData name="Torbjörn Halldin" userId="666287a7-fd25-4dec-b3d2-cd5320bd538f" providerId="ADAL" clId="{F13C54DD-B32E-464A-98A3-BD4FB04E002C}" dt="2025-10-29T14:31:56.860" v="468" actId="1076"/>
          <ac:graphicFrameMkLst>
            <pc:docMk/>
            <pc:sldMk cId="3985363493" sldId="264"/>
            <ac:graphicFrameMk id="7" creationId="{0A8AF7FE-96DD-F062-5B3C-7D2C120A9F6E}"/>
          </ac:graphicFrameMkLst>
        </pc:graphicFrameChg>
      </pc:sldChg>
      <pc:sldChg chg="modSp del mod">
        <pc:chgData name="Torbjörn Halldin" userId="666287a7-fd25-4dec-b3d2-cd5320bd538f" providerId="ADAL" clId="{F13C54DD-B32E-464A-98A3-BD4FB04E002C}" dt="2025-10-29T14:21:58.063" v="420" actId="47"/>
        <pc:sldMkLst>
          <pc:docMk/>
          <pc:sldMk cId="4234449142" sldId="265"/>
        </pc:sldMkLst>
        <pc:spChg chg="mod">
          <ac:chgData name="Torbjörn Halldin" userId="666287a7-fd25-4dec-b3d2-cd5320bd538f" providerId="ADAL" clId="{F13C54DD-B32E-464A-98A3-BD4FB04E002C}" dt="2025-10-29T08:43:59.739" v="39" actId="20577"/>
          <ac:spMkLst>
            <pc:docMk/>
            <pc:sldMk cId="4234449142" sldId="265"/>
            <ac:spMk id="5" creationId="{ECFAB04B-4282-2A10-3395-0FAB77B4AD30}"/>
          </ac:spMkLst>
        </pc:spChg>
      </pc:sldChg>
      <pc:sldChg chg="modSp mod">
        <pc:chgData name="Torbjörn Halldin" userId="666287a7-fd25-4dec-b3d2-cd5320bd538f" providerId="ADAL" clId="{F13C54DD-B32E-464A-98A3-BD4FB04E002C}" dt="2025-10-29T14:30:14.519" v="458" actId="1076"/>
        <pc:sldMkLst>
          <pc:docMk/>
          <pc:sldMk cId="944753626" sldId="268"/>
        </pc:sldMkLst>
        <pc:graphicFrameChg chg="mod">
          <ac:chgData name="Torbjörn Halldin" userId="666287a7-fd25-4dec-b3d2-cd5320bd538f" providerId="ADAL" clId="{F13C54DD-B32E-464A-98A3-BD4FB04E002C}" dt="2025-10-29T14:30:14.519" v="458" actId="1076"/>
          <ac:graphicFrameMkLst>
            <pc:docMk/>
            <pc:sldMk cId="944753626" sldId="268"/>
            <ac:graphicFrameMk id="7" creationId="{CCECA8C2-E3B9-5AEB-A509-7C12EDDA0D81}"/>
          </ac:graphicFrameMkLst>
        </pc:graphicFrameChg>
      </pc:sldChg>
      <pc:sldChg chg="modSp">
        <pc:chgData name="Torbjörn Halldin" userId="666287a7-fd25-4dec-b3d2-cd5320bd538f" providerId="ADAL" clId="{F13C54DD-B32E-464A-98A3-BD4FB04E002C}" dt="2025-10-29T14:05:53.771" v="374"/>
        <pc:sldMkLst>
          <pc:docMk/>
          <pc:sldMk cId="1612176629" sldId="270"/>
        </pc:sldMkLst>
        <pc:graphicFrameChg chg="mod">
          <ac:chgData name="Torbjörn Halldin" userId="666287a7-fd25-4dec-b3d2-cd5320bd538f" providerId="ADAL" clId="{F13C54DD-B32E-464A-98A3-BD4FB04E002C}" dt="2025-10-29T14:05:53.771" v="374"/>
          <ac:graphicFrameMkLst>
            <pc:docMk/>
            <pc:sldMk cId="1612176629" sldId="270"/>
            <ac:graphicFrameMk id="6" creationId="{37F6B624-CA92-576B-7EA2-B86DC6B28DFC}"/>
          </ac:graphicFrameMkLst>
        </pc:graphicFrameChg>
      </pc:sldChg>
      <pc:sldChg chg="del">
        <pc:chgData name="Torbjörn Halldin" userId="666287a7-fd25-4dec-b3d2-cd5320bd538f" providerId="ADAL" clId="{F13C54DD-B32E-464A-98A3-BD4FB04E002C}" dt="2025-10-29T12:11:41.130" v="284" actId="47"/>
        <pc:sldMkLst>
          <pc:docMk/>
          <pc:sldMk cId="2605953061" sldId="272"/>
        </pc:sldMkLst>
      </pc:sldChg>
      <pc:sldChg chg="modSp">
        <pc:chgData name="Torbjörn Halldin" userId="666287a7-fd25-4dec-b3d2-cd5320bd538f" providerId="ADAL" clId="{F13C54DD-B32E-464A-98A3-BD4FB04E002C}" dt="2025-10-29T11:30:40.947" v="246"/>
        <pc:sldMkLst>
          <pc:docMk/>
          <pc:sldMk cId="1692140552" sldId="274"/>
        </pc:sldMkLst>
        <pc:graphicFrameChg chg="mod">
          <ac:chgData name="Torbjörn Halldin" userId="666287a7-fd25-4dec-b3d2-cd5320bd538f" providerId="ADAL" clId="{F13C54DD-B32E-464A-98A3-BD4FB04E002C}" dt="2025-10-29T11:30:40.947" v="246"/>
          <ac:graphicFrameMkLst>
            <pc:docMk/>
            <pc:sldMk cId="1692140552" sldId="274"/>
            <ac:graphicFrameMk id="7" creationId="{0D28E9E7-0E85-AD11-DBF3-DFF69BCBB8CB}"/>
          </ac:graphicFrameMkLst>
        </pc:graphicFrameChg>
      </pc:sldChg>
      <pc:sldChg chg="modSp mod">
        <pc:chgData name="Torbjörn Halldin" userId="666287a7-fd25-4dec-b3d2-cd5320bd538f" providerId="ADAL" clId="{F13C54DD-B32E-464A-98A3-BD4FB04E002C}" dt="2025-10-29T14:31:35.126" v="467" actId="14100"/>
        <pc:sldMkLst>
          <pc:docMk/>
          <pc:sldMk cId="668293994" sldId="277"/>
        </pc:sldMkLst>
        <pc:spChg chg="mod">
          <ac:chgData name="Torbjörn Halldin" userId="666287a7-fd25-4dec-b3d2-cd5320bd538f" providerId="ADAL" clId="{F13C54DD-B32E-464A-98A3-BD4FB04E002C}" dt="2025-10-29T14:31:35.126" v="467" actId="14100"/>
          <ac:spMkLst>
            <pc:docMk/>
            <pc:sldMk cId="668293994" sldId="277"/>
            <ac:spMk id="4" creationId="{093912D9-30CA-BCE6-63AE-2E8891FDBC1D}"/>
          </ac:spMkLst>
        </pc:spChg>
        <pc:graphicFrameChg chg="mod">
          <ac:chgData name="Torbjörn Halldin" userId="666287a7-fd25-4dec-b3d2-cd5320bd538f" providerId="ADAL" clId="{F13C54DD-B32E-464A-98A3-BD4FB04E002C}" dt="2025-10-29T08:38:26.589" v="5"/>
          <ac:graphicFrameMkLst>
            <pc:docMk/>
            <pc:sldMk cId="668293994" sldId="277"/>
            <ac:graphicFrameMk id="6" creationId="{E273FFC0-8FA9-6D7C-45A2-38392A2BC378}"/>
          </ac:graphicFrameMkLst>
        </pc:graphicFrameChg>
        <pc:graphicFrameChg chg="mod">
          <ac:chgData name="Torbjörn Halldin" userId="666287a7-fd25-4dec-b3d2-cd5320bd538f" providerId="ADAL" clId="{F13C54DD-B32E-464A-98A3-BD4FB04E002C}" dt="2025-10-29T08:38:05.609" v="2"/>
          <ac:graphicFrameMkLst>
            <pc:docMk/>
            <pc:sldMk cId="668293994" sldId="277"/>
            <ac:graphicFrameMk id="10" creationId="{94A9F96D-1293-8AAC-3021-D1DB36820306}"/>
          </ac:graphicFrameMkLst>
        </pc:graphicFrameChg>
      </pc:sldChg>
      <pc:sldChg chg="modSp mod ord">
        <pc:chgData name="Torbjörn Halldin" userId="666287a7-fd25-4dec-b3d2-cd5320bd538f" providerId="ADAL" clId="{F13C54DD-B32E-464A-98A3-BD4FB04E002C}" dt="2025-10-29T14:30:01.314" v="456" actId="1076"/>
        <pc:sldMkLst>
          <pc:docMk/>
          <pc:sldMk cId="8380880" sldId="280"/>
        </pc:sldMkLst>
        <pc:spChg chg="mod">
          <ac:chgData name="Torbjörn Halldin" userId="666287a7-fd25-4dec-b3d2-cd5320bd538f" providerId="ADAL" clId="{F13C54DD-B32E-464A-98A3-BD4FB04E002C}" dt="2025-10-29T14:23:21.089" v="429" actId="403"/>
          <ac:spMkLst>
            <pc:docMk/>
            <pc:sldMk cId="8380880" sldId="280"/>
            <ac:spMk id="5" creationId="{67A9F952-A3AA-D966-30E4-62997C46BE96}"/>
          </ac:spMkLst>
        </pc:spChg>
        <pc:graphicFrameChg chg="mod">
          <ac:chgData name="Torbjörn Halldin" userId="666287a7-fd25-4dec-b3d2-cd5320bd538f" providerId="ADAL" clId="{F13C54DD-B32E-464A-98A3-BD4FB04E002C}" dt="2025-10-29T14:30:01.314" v="456" actId="1076"/>
          <ac:graphicFrameMkLst>
            <pc:docMk/>
            <pc:sldMk cId="8380880" sldId="280"/>
            <ac:graphicFrameMk id="7" creationId="{AD58CA6B-0375-88F9-94C8-98F1CFBC5718}"/>
          </ac:graphicFrameMkLst>
        </pc:graphicFrameChg>
      </pc:sldChg>
      <pc:sldChg chg="modSp mod">
        <pc:chgData name="Torbjörn Halldin" userId="666287a7-fd25-4dec-b3d2-cd5320bd538f" providerId="ADAL" clId="{F13C54DD-B32E-464A-98A3-BD4FB04E002C}" dt="2025-10-29T14:30:19.761" v="460" actId="1076"/>
        <pc:sldMkLst>
          <pc:docMk/>
          <pc:sldMk cId="3507740719" sldId="290"/>
        </pc:sldMkLst>
        <pc:graphicFrameChg chg="mod">
          <ac:chgData name="Torbjörn Halldin" userId="666287a7-fd25-4dec-b3d2-cd5320bd538f" providerId="ADAL" clId="{F13C54DD-B32E-464A-98A3-BD4FB04E002C}" dt="2025-10-29T14:30:19.761" v="460" actId="1076"/>
          <ac:graphicFrameMkLst>
            <pc:docMk/>
            <pc:sldMk cId="3507740719" sldId="290"/>
            <ac:graphicFrameMk id="7" creationId="{4C9AFB61-C30F-B40B-5595-310E85BA3818}"/>
          </ac:graphicFrameMkLst>
        </pc:graphicFrameChg>
      </pc:sldChg>
      <pc:sldChg chg="del">
        <pc:chgData name="Torbjörn Halldin" userId="666287a7-fd25-4dec-b3d2-cd5320bd538f" providerId="ADAL" clId="{F13C54DD-B32E-464A-98A3-BD4FB04E002C}" dt="2025-10-29T12:11:45.600" v="285" actId="47"/>
        <pc:sldMkLst>
          <pc:docMk/>
          <pc:sldMk cId="1157628830" sldId="295"/>
        </pc:sldMkLst>
      </pc:sldChg>
      <pc:sldChg chg="modSp mod modAnim modNotesTx">
        <pc:chgData name="Torbjörn Halldin" userId="666287a7-fd25-4dec-b3d2-cd5320bd538f" providerId="ADAL" clId="{F13C54DD-B32E-464A-98A3-BD4FB04E002C}" dt="2025-10-29T14:24:55.583" v="452" actId="20577"/>
        <pc:sldMkLst>
          <pc:docMk/>
          <pc:sldMk cId="548805868" sldId="317"/>
        </pc:sldMkLst>
        <pc:spChg chg="mod">
          <ac:chgData name="Torbjörn Halldin" userId="666287a7-fd25-4dec-b3d2-cd5320bd538f" providerId="ADAL" clId="{F13C54DD-B32E-464A-98A3-BD4FB04E002C}" dt="2025-10-29T14:24:35.288" v="433" actId="14100"/>
          <ac:spMkLst>
            <pc:docMk/>
            <pc:sldMk cId="548805868" sldId="317"/>
            <ac:spMk id="5" creationId="{62BA7529-AB06-EC09-C9F7-2DA1F481B57E}"/>
          </ac:spMkLst>
        </pc:spChg>
        <pc:spChg chg="mod">
          <ac:chgData name="Torbjörn Halldin" userId="666287a7-fd25-4dec-b3d2-cd5320bd538f" providerId="ADAL" clId="{F13C54DD-B32E-464A-98A3-BD4FB04E002C}" dt="2025-10-29T14:24:55.583" v="452" actId="20577"/>
          <ac:spMkLst>
            <pc:docMk/>
            <pc:sldMk cId="548805868" sldId="317"/>
            <ac:spMk id="7" creationId="{DC21B713-0520-B32A-A36F-7FDA1621B6A4}"/>
          </ac:spMkLst>
        </pc:spChg>
      </pc:sldChg>
      <pc:sldChg chg="del">
        <pc:chgData name="Torbjörn Halldin" userId="666287a7-fd25-4dec-b3d2-cd5320bd538f" providerId="ADAL" clId="{F13C54DD-B32E-464A-98A3-BD4FB04E002C}" dt="2025-10-29T12:11:36.735" v="283" actId="47"/>
        <pc:sldMkLst>
          <pc:docMk/>
          <pc:sldMk cId="3232009742" sldId="2147196594"/>
        </pc:sldMkLst>
      </pc:sldChg>
      <pc:sldChg chg="modSp mod">
        <pc:chgData name="Torbjörn Halldin" userId="666287a7-fd25-4dec-b3d2-cd5320bd538f" providerId="ADAL" clId="{F13C54DD-B32E-464A-98A3-BD4FB04E002C}" dt="2025-10-29T14:20:01.866" v="384" actId="114"/>
        <pc:sldMkLst>
          <pc:docMk/>
          <pc:sldMk cId="681569099" sldId="2147482300"/>
        </pc:sldMkLst>
        <pc:spChg chg="mod">
          <ac:chgData name="Torbjörn Halldin" userId="666287a7-fd25-4dec-b3d2-cd5320bd538f" providerId="ADAL" clId="{F13C54DD-B32E-464A-98A3-BD4FB04E002C}" dt="2025-10-29T14:10:21.045" v="380" actId="1076"/>
          <ac:spMkLst>
            <pc:docMk/>
            <pc:sldMk cId="681569099" sldId="2147482300"/>
            <ac:spMk id="7" creationId="{A44E8A18-A2FD-0ED2-8467-12B6F389B1B2}"/>
          </ac:spMkLst>
        </pc:spChg>
        <pc:spChg chg="mod">
          <ac:chgData name="Torbjörn Halldin" userId="666287a7-fd25-4dec-b3d2-cd5320bd538f" providerId="ADAL" clId="{F13C54DD-B32E-464A-98A3-BD4FB04E002C}" dt="2025-10-29T14:20:01.866" v="384" actId="114"/>
          <ac:spMkLst>
            <pc:docMk/>
            <pc:sldMk cId="681569099" sldId="2147482300"/>
            <ac:spMk id="8" creationId="{2B44EF67-034F-02DC-1CB1-3885F3FC5FB4}"/>
          </ac:spMkLst>
        </pc:spChg>
      </pc:sldChg>
      <pc:sldChg chg="modSp mod">
        <pc:chgData name="Torbjörn Halldin" userId="666287a7-fd25-4dec-b3d2-cd5320bd538f" providerId="ADAL" clId="{F13C54DD-B32E-464A-98A3-BD4FB04E002C}" dt="2025-10-29T14:06:32.069" v="376" actId="27636"/>
        <pc:sldMkLst>
          <pc:docMk/>
          <pc:sldMk cId="751049621" sldId="2147482327"/>
        </pc:sldMkLst>
        <pc:spChg chg="mod">
          <ac:chgData name="Torbjörn Halldin" userId="666287a7-fd25-4dec-b3d2-cd5320bd538f" providerId="ADAL" clId="{F13C54DD-B32E-464A-98A3-BD4FB04E002C}" dt="2025-10-29T14:06:32.069" v="376" actId="27636"/>
          <ac:spMkLst>
            <pc:docMk/>
            <pc:sldMk cId="751049621" sldId="2147482327"/>
            <ac:spMk id="8" creationId="{5DD4A5E4-6F36-CCBB-139A-F24AF77610ED}"/>
          </ac:spMkLst>
        </pc:spChg>
      </pc:sldChg>
      <pc:sldChg chg="addSp delSp modSp new mod ord">
        <pc:chgData name="Torbjörn Halldin" userId="666287a7-fd25-4dec-b3d2-cd5320bd538f" providerId="ADAL" clId="{F13C54DD-B32E-464A-98A3-BD4FB04E002C}" dt="2025-10-29T14:22:50.425" v="422" actId="1076"/>
        <pc:sldMkLst>
          <pc:docMk/>
          <pc:sldMk cId="1355543331" sldId="2147482328"/>
        </pc:sldMkLst>
        <pc:spChg chg="mod">
          <ac:chgData name="Torbjörn Halldin" userId="666287a7-fd25-4dec-b3d2-cd5320bd538f" providerId="ADAL" clId="{F13C54DD-B32E-464A-98A3-BD4FB04E002C}" dt="2025-10-29T14:22:42.937" v="421" actId="1076"/>
          <ac:spMkLst>
            <pc:docMk/>
            <pc:sldMk cId="1355543331" sldId="2147482328"/>
            <ac:spMk id="2" creationId="{A75E5E79-B197-59B0-6E29-D1E498093A47}"/>
          </ac:spMkLst>
        </pc:spChg>
        <pc:spChg chg="del">
          <ac:chgData name="Torbjörn Halldin" userId="666287a7-fd25-4dec-b3d2-cd5320bd538f" providerId="ADAL" clId="{F13C54DD-B32E-464A-98A3-BD4FB04E002C}" dt="2025-10-29T12:12:54.795" v="289"/>
          <ac:spMkLst>
            <pc:docMk/>
            <pc:sldMk cId="1355543331" sldId="2147482328"/>
            <ac:spMk id="3" creationId="{57EE1963-CDE7-5C21-A04A-1AADFB156B87}"/>
          </ac:spMkLst>
        </pc:spChg>
        <pc:spChg chg="del">
          <ac:chgData name="Torbjörn Halldin" userId="666287a7-fd25-4dec-b3d2-cd5320bd538f" providerId="ADAL" clId="{F13C54DD-B32E-464A-98A3-BD4FB04E002C}" dt="2025-10-29T12:12:58.676" v="290"/>
          <ac:spMkLst>
            <pc:docMk/>
            <pc:sldMk cId="1355543331" sldId="2147482328"/>
            <ac:spMk id="4" creationId="{B4C924B5-936A-BD94-8FCA-D3BA530F79CA}"/>
          </ac:spMkLst>
        </pc:spChg>
        <pc:spChg chg="add mod">
          <ac:chgData name="Torbjörn Halldin" userId="666287a7-fd25-4dec-b3d2-cd5320bd538f" providerId="ADAL" clId="{F13C54DD-B32E-464A-98A3-BD4FB04E002C}" dt="2025-10-29T12:14:27.962" v="371" actId="1076"/>
          <ac:spMkLst>
            <pc:docMk/>
            <pc:sldMk cId="1355543331" sldId="2147482328"/>
            <ac:spMk id="9" creationId="{C2981AF1-BD0D-57D9-5E35-4FA53B3D12AC}"/>
          </ac:spMkLst>
        </pc:spChg>
        <pc:spChg chg="add mod">
          <ac:chgData name="Torbjörn Halldin" userId="666287a7-fd25-4dec-b3d2-cd5320bd538f" providerId="ADAL" clId="{F13C54DD-B32E-464A-98A3-BD4FB04E002C}" dt="2025-10-29T12:14:02.877" v="363" actId="113"/>
          <ac:spMkLst>
            <pc:docMk/>
            <pc:sldMk cId="1355543331" sldId="2147482328"/>
            <ac:spMk id="10" creationId="{9ED58631-1F1A-10CA-488A-74F998A055B1}"/>
          </ac:spMkLst>
        </pc:spChg>
        <pc:graphicFrameChg chg="add mod">
          <ac:chgData name="Torbjörn Halldin" userId="666287a7-fd25-4dec-b3d2-cd5320bd538f" providerId="ADAL" clId="{F13C54DD-B32E-464A-98A3-BD4FB04E002C}" dt="2025-10-29T14:22:50.425" v="422" actId="1076"/>
          <ac:graphicFrameMkLst>
            <pc:docMk/>
            <pc:sldMk cId="1355543331" sldId="2147482328"/>
            <ac:graphicFrameMk id="7" creationId="{9B47B8F9-0201-CB72-9425-3AD55157DA27}"/>
          </ac:graphicFrameMkLst>
        </pc:graphicFrameChg>
        <pc:graphicFrameChg chg="add mod">
          <ac:chgData name="Torbjörn Halldin" userId="666287a7-fd25-4dec-b3d2-cd5320bd538f" providerId="ADAL" clId="{F13C54DD-B32E-464A-98A3-BD4FB04E002C}" dt="2025-10-29T14:21:34.569" v="418" actId="1076"/>
          <ac:graphicFrameMkLst>
            <pc:docMk/>
            <pc:sldMk cId="1355543331" sldId="2147482328"/>
            <ac:graphicFrameMk id="8" creationId="{87FD7A81-DA1C-AFC6-0A13-D44C90C649EF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B48DDB84-053F-6742-B6BE-3F0DA71F6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C3E1765-695B-2D4D-B611-2295F97823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CC364-EA02-C946-AA2B-DC8A46D83916}" type="datetime1">
              <a:rPr lang="sv-SE" smtClean="0"/>
              <a:t>2025-10-29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4D121D6-FF37-C846-A8B9-B5E85AC13C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889EA6-DA35-0A48-84BD-DC997C0CA9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3F928-104C-9947-B771-EF3CBAFE97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27541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7303D-75B2-444D-ACA0-FA82A455E4DE}" type="datetime1">
              <a:rPr lang="sv-SE" smtClean="0"/>
              <a:t>2025-10-29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B788A-E737-AD42-984C-2DE59DA1AF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52118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sv-SE" sz="800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64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sv-SE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B7303D-75B2-444D-ACA0-FA82A455E4DE}" type="datetime1">
              <a:rPr lang="sv-SE" smtClean="0"/>
              <a:t>2025-10-29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788A-E737-AD42-984C-2DE59DA1AFB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584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684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dirty="0">
                <a:latin typeface="Lab Grotesque" panose="020B0604020202020204" charset="0"/>
              </a:rPr>
              <a:t>Sänkt matmoms</a:t>
            </a:r>
          </a:p>
          <a:p>
            <a:r>
              <a:rPr lang="sv-SE" sz="1200" b="0" dirty="0">
                <a:latin typeface="Lab Grotesque" panose="020B0604020202020204" charset="0"/>
              </a:rPr>
              <a:t>Förstärkt jobbskatteavdrag</a:t>
            </a:r>
          </a:p>
          <a:p>
            <a:r>
              <a:rPr lang="sv-SE" sz="1200" b="0" dirty="0">
                <a:latin typeface="Lab Grotesque" panose="020B0604020202020204" charset="0"/>
              </a:rPr>
              <a:t>Höjt grundavdrag för pensionärer</a:t>
            </a:r>
          </a:p>
          <a:p>
            <a:r>
              <a:rPr lang="sv-SE" sz="1200" b="0" dirty="0">
                <a:latin typeface="Lab Grotesque" panose="020B0604020202020204" charset="0"/>
              </a:rPr>
              <a:t>Sänkt elskatt</a:t>
            </a:r>
          </a:p>
          <a:p>
            <a:r>
              <a:rPr lang="sv-SE" sz="1200" b="0" dirty="0">
                <a:latin typeface="Lab Grotesque" panose="020B0604020202020204" charset="0"/>
              </a:rPr>
              <a:t>Höjt bostadsbidrag</a:t>
            </a:r>
          </a:p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75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sz="1000" dirty="0"/>
              <a:t>För Sveriges del är den höga arbetslösheten till stor del ett strukturellt problem snarare än ett konjunkturellt problem</a:t>
            </a:r>
          </a:p>
          <a:p>
            <a:pPr marL="171450" indent="-171450">
              <a:buFontTx/>
              <a:buChar char="-"/>
            </a:pPr>
            <a:endParaRPr lang="sv-SE" sz="1000" dirty="0"/>
          </a:p>
          <a:p>
            <a:pPr marL="171450" indent="-171450">
              <a:buFontTx/>
              <a:buChar char="-"/>
            </a:pPr>
            <a:r>
              <a:rPr lang="sv-SE" sz="1000" dirty="0"/>
              <a:t>Sverige har tyvärr en väldigt stor grupp människor som står långt ifrån arbetsmarknaden idag</a:t>
            </a:r>
          </a:p>
          <a:p>
            <a:pPr marL="171450" indent="-171450">
              <a:buFontTx/>
              <a:buChar char="-"/>
            </a:pPr>
            <a:endParaRPr lang="sv-SE" sz="1000" dirty="0"/>
          </a:p>
          <a:p>
            <a:pPr marL="171450" indent="-171450">
              <a:buFontTx/>
              <a:buChar char="-"/>
            </a:pPr>
            <a:r>
              <a:rPr lang="sv-SE" sz="1000" dirty="0"/>
              <a:t>Det rör sig framför allt om personer som saknar utbildning motsvarande gymnasienivå och personer som är utrikesfödda</a:t>
            </a:r>
          </a:p>
          <a:p>
            <a:pPr marL="171450" indent="-171450">
              <a:buFontTx/>
              <a:buChar char="-"/>
            </a:pPr>
            <a:endParaRPr lang="sv-SE" sz="1000" dirty="0"/>
          </a:p>
          <a:p>
            <a:pPr marL="171450" indent="-171450">
              <a:buFontTx/>
              <a:buChar char="-"/>
            </a:pPr>
            <a:r>
              <a:rPr lang="sv-SE" sz="1000" dirty="0"/>
              <a:t>Dom här grupperna överlappar i mångt och mycket</a:t>
            </a:r>
          </a:p>
          <a:p>
            <a:pPr marL="171450" indent="-171450">
              <a:buFontTx/>
              <a:buChar char="-"/>
            </a:pPr>
            <a:endParaRPr lang="sv-SE" sz="1000" dirty="0"/>
          </a:p>
          <a:p>
            <a:pPr marL="171450" indent="-171450">
              <a:buFontTx/>
              <a:buChar char="-"/>
            </a:pPr>
            <a:r>
              <a:rPr lang="sv-SE" sz="1000" dirty="0"/>
              <a:t>För Sveriges del förvärras den här problematiken av att vi är det land i EU som har den lägsta andelen enkla jobb</a:t>
            </a:r>
          </a:p>
          <a:p>
            <a:pPr marL="171450" indent="-171450">
              <a:buFontTx/>
              <a:buChar char="-"/>
            </a:pPr>
            <a:endParaRPr lang="sv-SE" sz="1000" dirty="0"/>
          </a:p>
          <a:p>
            <a:pPr marL="171450" indent="-171450">
              <a:buFontTx/>
              <a:buChar char="-"/>
            </a:pPr>
            <a:r>
              <a:rPr lang="sv-SE" sz="1000" dirty="0"/>
              <a:t>ILO</a:t>
            </a:r>
          </a:p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B7303D-75B2-444D-ACA0-FA82A455E4DE}" type="datetime1">
              <a:rPr lang="sv-SE" smtClean="0"/>
              <a:t>2025-10-29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788A-E737-AD42-984C-2DE59DA1AFB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7378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04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Företagen tillfrågades också i vilken grad de upplever konkurrens från offentlig verksamhet (Skala på 1-7, samt 8 = vet ej/vill inte uppge).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Figuren presenterar andelen av företagare som upplever betydande tillväxthinder, alltså 6-7 på skalan.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Förändringen i upplevda tillväxthinder presenteras i parantes – detta är procentenheters ökning från förra året. Vissa frågor är nya för årets undersökning och saknar därför förändringsmått.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RESULTATEN NÄR MAN TAR UT TJÄNSTESEKTOREN BRETT SKILJER SIG INTE SÅ MYCKET ÅT JMF MED DENNA BILD FRÅNSETT 1) KONKURRENS FRÅN OFFENTLIG VERKSAMHET 21,3 I TJÄNSTESEKTORN MOT 13,7 TOTALEN SAMT 2) ELFÖRSÖRJNING 7,8 VS 14,2</a:t>
            </a: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3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063E2934-3E0B-FB4C-95AB-DBE817B6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D4B3B90-963F-8C45-9ACA-207A2ACC8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2450892"/>
            <a:ext cx="5430387" cy="26164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</a:p>
          <a:p>
            <a:pPr lvl="0"/>
            <a:r>
              <a:rPr lang="sv-SE"/>
              <a:t>att ändra rubrik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BB698276-7501-CD45-879F-2EEB37D5A7A0}"/>
              </a:ext>
            </a:extLst>
          </p:cNvPr>
          <p:cNvSpPr/>
          <p:nvPr userDrawn="1"/>
        </p:nvSpPr>
        <p:spPr>
          <a:xfrm>
            <a:off x="6117771" y="0"/>
            <a:ext cx="6074229" cy="68834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  <a:gd name="connsiteX0" fmla="*/ 1757130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1757130 w 5744930"/>
              <a:gd name="connsiteY4" fmla="*/ 0 h 6858000"/>
              <a:gd name="connsiteX0" fmla="*/ 3727652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3727652 w 5744930"/>
              <a:gd name="connsiteY4" fmla="*/ 0 h 6858000"/>
              <a:gd name="connsiteX0" fmla="*/ 3489830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3489830 w 5507108"/>
              <a:gd name="connsiteY4" fmla="*/ 0 h 6870700"/>
              <a:gd name="connsiteX0" fmla="*/ 2900939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2900939 w 5507108"/>
              <a:gd name="connsiteY4" fmla="*/ 0 h 6870700"/>
              <a:gd name="connsiteX0" fmla="*/ 2810340 w 5416509"/>
              <a:gd name="connsiteY0" fmla="*/ 0 h 6883400"/>
              <a:gd name="connsiteX1" fmla="*/ 5416509 w 5416509"/>
              <a:gd name="connsiteY1" fmla="*/ 0 h 6883400"/>
              <a:gd name="connsiteX2" fmla="*/ 5416509 w 5416509"/>
              <a:gd name="connsiteY2" fmla="*/ 6858000 h 6883400"/>
              <a:gd name="connsiteX3" fmla="*/ 0 w 5416509"/>
              <a:gd name="connsiteY3" fmla="*/ 6883400 h 6883400"/>
              <a:gd name="connsiteX4" fmla="*/ 2810340 w 5416509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509" h="6883400">
                <a:moveTo>
                  <a:pt x="2810340" y="0"/>
                </a:moveTo>
                <a:lnTo>
                  <a:pt x="5416509" y="0"/>
                </a:lnTo>
                <a:lnTo>
                  <a:pt x="5416509" y="6858000"/>
                </a:lnTo>
                <a:lnTo>
                  <a:pt x="0" y="6883400"/>
                </a:lnTo>
                <a:lnTo>
                  <a:pt x="281034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0D96CB5-71EF-BA43-9B66-282BFDE1F4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0962" y="996750"/>
            <a:ext cx="4009177" cy="48645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307AF78-96A9-8E4F-BDFA-1A595BD92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431455"/>
            <a:ext cx="5430387" cy="42979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110632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Avsnit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4C1ED1E-219F-BF49-9EAC-22079548AA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10" name="Bildobjekt 9" descr="En bild som visar byggnad, bro, gitarr&#10;&#10;Automatiskt genererad beskrivning">
            <a:extLst>
              <a:ext uri="{FF2B5EF4-FFF2-40B4-BE49-F238E27FC236}">
                <a16:creationId xmlns:a16="http://schemas.microsoft.com/office/drawing/2014/main" id="{452D6398-4134-AB43-BD11-71157171EC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Rak 6">
            <a:extLst>
              <a:ext uri="{FF2B5EF4-FFF2-40B4-BE49-F238E27FC236}">
                <a16:creationId xmlns:a16="http://schemas.microsoft.com/office/drawing/2014/main" id="{FACAD220-A977-9047-8DEA-9709F35E681E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text 5">
            <a:extLst>
              <a:ext uri="{FF2B5EF4-FFF2-40B4-BE49-F238E27FC236}">
                <a16:creationId xmlns:a16="http://schemas.microsoft.com/office/drawing/2014/main" id="{E83E3671-74B4-244E-B775-98A63775D2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729243"/>
            <a:ext cx="8895339" cy="18702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Detta är en </a:t>
            </a:r>
            <a:r>
              <a:rPr lang="sv-SE" err="1"/>
              <a:t>avsnittssida</a:t>
            </a:r>
            <a:r>
              <a:rPr lang="sv-SE"/>
              <a:t> klicka här för att skriva</a:t>
            </a:r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AE4B9CB4-76F7-724E-A425-A4AB8E8F134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5D746ED8-8A85-044D-948A-A4B1F9B69AD2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9" name="Platshållare för bildnummer 23">
            <a:extLst>
              <a:ext uri="{FF2B5EF4-FFF2-40B4-BE49-F238E27FC236}">
                <a16:creationId xmlns:a16="http://schemas.microsoft.com/office/drawing/2014/main" id="{9C84D2F8-D1B6-E548-980A-3A839332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457CEAD-7460-4145-AB90-DD79FDFED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33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 descr="En bild som visar person, inomhus, person, framsida&#10;&#10;Automatiskt genererad beskrivning">
            <a:extLst>
              <a:ext uri="{FF2B5EF4-FFF2-40B4-BE49-F238E27FC236}">
                <a16:creationId xmlns:a16="http://schemas.microsoft.com/office/drawing/2014/main" id="{A88E753E-3158-C64C-9441-EC67DA705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A6301D2F-B9C3-3B43-A962-27FDCC2177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75011549-6AEF-B242-87C5-F97FD07477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  <p:pic>
        <p:nvPicPr>
          <p:cNvPr id="27" name="Bildobjekt 26" descr="En bild som visar gitarr&#10;&#10;Automatiskt genererad beskrivning">
            <a:extLst>
              <a:ext uri="{FF2B5EF4-FFF2-40B4-BE49-F238E27FC236}">
                <a16:creationId xmlns:a16="http://schemas.microsoft.com/office/drawing/2014/main" id="{77FF9F20-6E92-414C-A6C2-7D33DA2CB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A5FDB474-EE26-3447-818A-4403AE71BD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62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tartbild med projekt-logga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En bild som visar inomhus, person, stående, kök&#10;&#10;Automatiskt genererad beskrivning">
            <a:extLst>
              <a:ext uri="{FF2B5EF4-FFF2-40B4-BE49-F238E27FC236}">
                <a16:creationId xmlns:a16="http://schemas.microsoft.com/office/drawing/2014/main" id="{76D8DD3E-77EF-604F-9483-642E7A9FA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Bildobjekt 14" descr="En bild som visar gitarr&#10;&#10;Automatiskt genererad beskrivning">
            <a:extLst>
              <a:ext uri="{FF2B5EF4-FFF2-40B4-BE49-F238E27FC236}">
                <a16:creationId xmlns:a16="http://schemas.microsoft.com/office/drawing/2014/main" id="{3BC7E6D5-478F-D944-A994-3F6DA63BC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3A11A5D6-4618-FA49-82E7-5A71E74A91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A817C439-84CD-F840-9F54-E2491E62C641}"/>
              </a:ext>
            </a:extLst>
          </p:cNvPr>
          <p:cNvCxnSpPr>
            <a:cxnSpLocks/>
          </p:cNvCxnSpPr>
          <p:nvPr userDrawn="1"/>
        </p:nvCxnSpPr>
        <p:spPr>
          <a:xfrm>
            <a:off x="2673933" y="222738"/>
            <a:ext cx="0" cy="94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bild 7">
            <a:extLst>
              <a:ext uri="{FF2B5EF4-FFF2-40B4-BE49-F238E27FC236}">
                <a16:creationId xmlns:a16="http://schemas.microsoft.com/office/drawing/2014/main" id="{D1BDE0B1-3364-9541-B297-2F5247C62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10875" y="222250"/>
            <a:ext cx="2158985" cy="899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Lab Grotesque Black" pitchFamily="2" charset="0"/>
              </a:defRPr>
            </a:lvl1pPr>
          </a:lstStyle>
          <a:p>
            <a:r>
              <a:rPr lang="sv-SE"/>
              <a:t>Projekt-logga eller </a:t>
            </a:r>
            <a:r>
              <a:rPr lang="sv-SE" err="1"/>
              <a:t>sammarbetspartner</a:t>
            </a:r>
            <a:endParaRPr lang="sv-SE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63D639DD-85B4-844B-93B5-BA637FEF90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309CF98D-DC90-3C4B-AF7D-A89D5E2433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787753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inomhus, bok, hylla, foto&#10;&#10;Automatiskt genererad beskrivning">
            <a:extLst>
              <a:ext uri="{FF2B5EF4-FFF2-40B4-BE49-F238E27FC236}">
                <a16:creationId xmlns:a16="http://schemas.microsoft.com/office/drawing/2014/main" id="{5ACD28D9-1C12-C04A-A568-9087CFF82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E0B2156C-166F-D84F-A932-AA5DE0C41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557A8B19-091C-B944-9A05-8F8ECE6FF5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  <p:pic>
        <p:nvPicPr>
          <p:cNvPr id="14" name="Bildobjekt 13" descr="En bild som visar gitarr&#10;&#10;Automatiskt genererad beskrivning">
            <a:extLst>
              <a:ext uri="{FF2B5EF4-FFF2-40B4-BE49-F238E27FC236}">
                <a16:creationId xmlns:a16="http://schemas.microsoft.com/office/drawing/2014/main" id="{665F09BB-AE38-8F46-973D-C0D3C1F2E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42C7F400-D94A-7944-819D-2D2964079D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31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inomhus, rum, leksak, bord&#10;&#10;Automatiskt genererad beskrivning">
            <a:extLst>
              <a:ext uri="{FF2B5EF4-FFF2-40B4-BE49-F238E27FC236}">
                <a16:creationId xmlns:a16="http://schemas.microsoft.com/office/drawing/2014/main" id="{B2A07F83-E9FB-0745-B14D-1EE21AF3C8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44531CF0-249E-094A-9BF2-C88A5634B5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626CD357-8908-8848-B131-DCFF10CF84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  <p:pic>
        <p:nvPicPr>
          <p:cNvPr id="14" name="Bildobjekt 13" descr="En bild som visar gitarr&#10;&#10;Automatiskt genererad beskrivning">
            <a:extLst>
              <a:ext uri="{FF2B5EF4-FFF2-40B4-BE49-F238E27FC236}">
                <a16:creationId xmlns:a16="http://schemas.microsoft.com/office/drawing/2014/main" id="{F68F6801-1927-EA4C-B4D3-BE86DD9BF7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AC879CD5-6DE6-D74D-83C6-A872A3A4E6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7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kök, person, person&#10;&#10;Automatiskt genererad beskrivning">
            <a:extLst>
              <a:ext uri="{FF2B5EF4-FFF2-40B4-BE49-F238E27FC236}">
                <a16:creationId xmlns:a16="http://schemas.microsoft.com/office/drawing/2014/main" id="{C6556FDD-DD2E-FD40-8F86-1D16B9C37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A22021E7-69BC-BA4D-9D00-C9E1CC0B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61AD62FB-742F-574D-86AA-ED4B3036F9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  <p:pic>
        <p:nvPicPr>
          <p:cNvPr id="15" name="Bildobjekt 14" descr="En bild som visar gitarr&#10;&#10;Automatiskt genererad beskrivning">
            <a:extLst>
              <a:ext uri="{FF2B5EF4-FFF2-40B4-BE49-F238E27FC236}">
                <a16:creationId xmlns:a16="http://schemas.microsoft.com/office/drawing/2014/main" id="{C6C09D26-FC8E-5849-B76D-6484AE43DF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11F9CBE5-8125-834E-A842-5E97149848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0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person, inomhus, stående&#10;&#10;Automatiskt genererad beskrivning">
            <a:extLst>
              <a:ext uri="{FF2B5EF4-FFF2-40B4-BE49-F238E27FC236}">
                <a16:creationId xmlns:a16="http://schemas.microsoft.com/office/drawing/2014/main" id="{98FA57B1-2ACC-5644-AC77-D91F928F4C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C61F123D-6F95-4542-9ED2-47F932FBCD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0786B41C-A2B9-5A45-BDC6-A4B24CA7E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  <p:pic>
        <p:nvPicPr>
          <p:cNvPr id="11" name="Bildobjekt 10" descr="En bild som visar gitarr&#10;&#10;Automatiskt genererad beskrivning">
            <a:extLst>
              <a:ext uri="{FF2B5EF4-FFF2-40B4-BE49-F238E27FC236}">
                <a16:creationId xmlns:a16="http://schemas.microsoft.com/office/drawing/2014/main" id="{BB2FE1A7-5D6E-DC47-8E07-5F07AFA06F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DD2A90B0-0E9D-D74D-97C4-7AD912D135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22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Startbild med projekt-logga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 descr="En bild som visar person, person, inomhus, stående&#10;&#10;Automatiskt genererad beskrivning">
            <a:extLst>
              <a:ext uri="{FF2B5EF4-FFF2-40B4-BE49-F238E27FC236}">
                <a16:creationId xmlns:a16="http://schemas.microsoft.com/office/drawing/2014/main" id="{0D49FE42-54FD-BA45-9083-12D0C77B7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ildobjekt 16" descr="En bild som visar gitarr&#10;&#10;Automatiskt genererad beskrivning">
            <a:extLst>
              <a:ext uri="{FF2B5EF4-FFF2-40B4-BE49-F238E27FC236}">
                <a16:creationId xmlns:a16="http://schemas.microsoft.com/office/drawing/2014/main" id="{A10E66BA-5F32-E242-8817-5E9D2FDAA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54AC2CC1-AEC1-EB48-89A6-123A9520DC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4EB6B1E6-EE40-8E47-8F3B-07C641EE8051}"/>
              </a:ext>
            </a:extLst>
          </p:cNvPr>
          <p:cNvCxnSpPr>
            <a:cxnSpLocks/>
          </p:cNvCxnSpPr>
          <p:nvPr userDrawn="1"/>
        </p:nvCxnSpPr>
        <p:spPr>
          <a:xfrm>
            <a:off x="2673933" y="222738"/>
            <a:ext cx="0" cy="94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bild 7">
            <a:extLst>
              <a:ext uri="{FF2B5EF4-FFF2-40B4-BE49-F238E27FC236}">
                <a16:creationId xmlns:a16="http://schemas.microsoft.com/office/drawing/2014/main" id="{1FCD3DE3-7B60-B948-9BD5-A808F06BFF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10875" y="222250"/>
            <a:ext cx="2158985" cy="899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latin typeface="Lab Grotesque Black" pitchFamily="2" charset="0"/>
              </a:defRPr>
            </a:lvl1pPr>
          </a:lstStyle>
          <a:p>
            <a:r>
              <a:rPr lang="sv-SE"/>
              <a:t>Projekt-logga eller </a:t>
            </a:r>
            <a:r>
              <a:rPr lang="sv-SE" err="1"/>
              <a:t>sammarbetspartner</a:t>
            </a:r>
            <a:endParaRPr lang="sv-SE"/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9392650F-7844-C445-89F6-00C824A7EA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76AF080D-CD2E-8C40-8394-A3AD28522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3868894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Avsnitt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82619518-6478-7247-89A7-D769234AF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7935EBD-1D85-9B40-A597-E8004A47E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729243"/>
            <a:ext cx="8895339" cy="18702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Detta är en </a:t>
            </a:r>
            <a:r>
              <a:rPr lang="sv-SE" err="1"/>
              <a:t>avsnittssida</a:t>
            </a:r>
            <a:r>
              <a:rPr lang="sv-SE"/>
              <a:t> klicka här för att skriva</a:t>
            </a:r>
          </a:p>
        </p:txBody>
      </p:sp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1608C2EC-1DC2-1241-B729-D19D1FCC68B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9A7EA555-A254-4240-B103-1CF2B96BBCAC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1" name="Platshållare för bildnummer 23">
            <a:extLst>
              <a:ext uri="{FF2B5EF4-FFF2-40B4-BE49-F238E27FC236}">
                <a16:creationId xmlns:a16="http://schemas.microsoft.com/office/drawing/2014/main" id="{D8810A9E-A1C4-5347-BF01-4EDB65B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696EDCA4-F9F8-5D48-A9EE-F73D54C6A5A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906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Avsnitt">
    <p:bg>
      <p:bgPr>
        <a:solidFill>
          <a:srgbClr val="FA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82619518-6478-7247-89A7-D769234AF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7935EBD-1D85-9B40-A597-E8004A47E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729243"/>
            <a:ext cx="8895339" cy="18702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Detta är en </a:t>
            </a:r>
            <a:r>
              <a:rPr lang="sv-SE" err="1"/>
              <a:t>avsnittssida</a:t>
            </a:r>
            <a:r>
              <a:rPr lang="sv-SE"/>
              <a:t> klicka här för att skriva</a:t>
            </a:r>
          </a:p>
        </p:txBody>
      </p:sp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F2FC718D-2E6B-094D-BAE9-4D69E8F8769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140F083A-C18F-7A4A-B968-56C4338E70FA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1" name="Platshållare för bildnummer 23">
            <a:extLst>
              <a:ext uri="{FF2B5EF4-FFF2-40B4-BE49-F238E27FC236}">
                <a16:creationId xmlns:a16="http://schemas.microsoft.com/office/drawing/2014/main" id="{1450DE0A-BD17-EB41-8FCB-DEDE5BA2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6511C99F-256F-5044-8A62-BE3402259E8F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569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tartbild med projekt-logga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063E2934-3E0B-FB4C-95AB-DBE817B6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D4B3B90-963F-8C45-9ACA-207A2ACC8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2450892"/>
            <a:ext cx="5430387" cy="26164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</a:p>
          <a:p>
            <a:pPr lvl="0"/>
            <a:r>
              <a:rPr lang="sv-SE"/>
              <a:t>att ändra rubrik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BB698276-7501-CD45-879F-2EEB37D5A7A0}"/>
              </a:ext>
            </a:extLst>
          </p:cNvPr>
          <p:cNvSpPr/>
          <p:nvPr userDrawn="1"/>
        </p:nvSpPr>
        <p:spPr>
          <a:xfrm>
            <a:off x="6117771" y="0"/>
            <a:ext cx="6074229" cy="68834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  <a:gd name="connsiteX0" fmla="*/ 1757130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1757130 w 5744930"/>
              <a:gd name="connsiteY4" fmla="*/ 0 h 6858000"/>
              <a:gd name="connsiteX0" fmla="*/ 3727652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3727652 w 5744930"/>
              <a:gd name="connsiteY4" fmla="*/ 0 h 6858000"/>
              <a:gd name="connsiteX0" fmla="*/ 3489830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3489830 w 5507108"/>
              <a:gd name="connsiteY4" fmla="*/ 0 h 6870700"/>
              <a:gd name="connsiteX0" fmla="*/ 2900939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2900939 w 5507108"/>
              <a:gd name="connsiteY4" fmla="*/ 0 h 6870700"/>
              <a:gd name="connsiteX0" fmla="*/ 2810340 w 5416509"/>
              <a:gd name="connsiteY0" fmla="*/ 0 h 6883400"/>
              <a:gd name="connsiteX1" fmla="*/ 5416509 w 5416509"/>
              <a:gd name="connsiteY1" fmla="*/ 0 h 6883400"/>
              <a:gd name="connsiteX2" fmla="*/ 5416509 w 5416509"/>
              <a:gd name="connsiteY2" fmla="*/ 6858000 h 6883400"/>
              <a:gd name="connsiteX3" fmla="*/ 0 w 5416509"/>
              <a:gd name="connsiteY3" fmla="*/ 6883400 h 6883400"/>
              <a:gd name="connsiteX4" fmla="*/ 2810340 w 5416509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509" h="6883400">
                <a:moveTo>
                  <a:pt x="2810340" y="0"/>
                </a:moveTo>
                <a:lnTo>
                  <a:pt x="5416509" y="0"/>
                </a:lnTo>
                <a:lnTo>
                  <a:pt x="5416509" y="6858000"/>
                </a:lnTo>
                <a:lnTo>
                  <a:pt x="0" y="6883400"/>
                </a:lnTo>
                <a:lnTo>
                  <a:pt x="281034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0D96CB5-71EF-BA43-9B66-282BFDE1F4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0962" y="996750"/>
            <a:ext cx="4009177" cy="48645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307AF78-96A9-8E4F-BDFA-1A595BD92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431455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FA73DEE-57C7-3745-832B-C21707CF35E5}"/>
              </a:ext>
            </a:extLst>
          </p:cNvPr>
          <p:cNvCxnSpPr>
            <a:cxnSpLocks/>
          </p:cNvCxnSpPr>
          <p:nvPr userDrawn="1"/>
        </p:nvCxnSpPr>
        <p:spPr>
          <a:xfrm>
            <a:off x="3054933" y="497090"/>
            <a:ext cx="0" cy="94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bild 7">
            <a:extLst>
              <a:ext uri="{FF2B5EF4-FFF2-40B4-BE49-F238E27FC236}">
                <a16:creationId xmlns:a16="http://schemas.microsoft.com/office/drawing/2014/main" id="{6E97B7A4-AC87-FF48-9E5A-D3FDE1792E2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6860" y="497090"/>
            <a:ext cx="2158985" cy="939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latin typeface="Lab Grotesque Black" pitchFamily="2" charset="0"/>
              </a:defRPr>
            </a:lvl1pPr>
          </a:lstStyle>
          <a:p>
            <a:r>
              <a:rPr lang="sv-SE"/>
              <a:t>Projekt-logga eller </a:t>
            </a:r>
            <a:r>
              <a:rPr lang="sv-SE" err="1"/>
              <a:t>sammarbetspartner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8182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6B44079D-3DAD-8F45-A831-F330F78A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7" name="Platshållare för bildnummer 23">
            <a:extLst>
              <a:ext uri="{FF2B5EF4-FFF2-40B4-BE49-F238E27FC236}">
                <a16:creationId xmlns:a16="http://schemas.microsoft.com/office/drawing/2014/main" id="{9730448C-5DEA-7C4E-9F1F-CD746849C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diagram 10">
            <a:extLst>
              <a:ext uri="{FF2B5EF4-FFF2-40B4-BE49-F238E27FC236}">
                <a16:creationId xmlns:a16="http://schemas.microsoft.com/office/drawing/2014/main" id="{F4EBF51C-62DB-7A4B-BE2B-377DE277C9D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53569" y="1694688"/>
            <a:ext cx="11436812" cy="47219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352D2D-987B-994B-92F5-71D79ED6B6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101" y="679732"/>
            <a:ext cx="7253287" cy="70708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Här kan en rubrik skrivas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53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Jämförels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314" y="1050443"/>
            <a:ext cx="10515600" cy="727551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Här kan en rubrik skrivas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314" y="2323086"/>
            <a:ext cx="4868333" cy="348447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  <a:lvl2pPr>
              <a:defRPr b="1" i="0">
                <a:latin typeface="Lab Grotesque Black" pitchFamily="2" charset="77"/>
              </a:defRPr>
            </a:lvl2pPr>
            <a:lvl3pPr>
              <a:defRPr b="1" i="0">
                <a:latin typeface="Lab Grotesque Black" pitchFamily="2" charset="77"/>
              </a:defRPr>
            </a:lvl3pPr>
            <a:lvl4pPr>
              <a:defRPr b="1" i="0">
                <a:latin typeface="Lab Grotesque Black" pitchFamily="2" charset="77"/>
              </a:defRPr>
            </a:lvl4pPr>
            <a:lvl5pPr>
              <a:defRPr b="1" i="0">
                <a:latin typeface="Lab Grotesque Black" pitchFamily="2" charset="77"/>
              </a:defRPr>
            </a:lvl5pPr>
          </a:lstStyle>
          <a:p>
            <a:pPr lvl="0"/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5469" y="2323086"/>
            <a:ext cx="4868333" cy="348447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  <a:lvl2pPr>
              <a:defRPr b="1" i="0">
                <a:latin typeface="Lab Grotesque Black" pitchFamily="2" charset="77"/>
              </a:defRPr>
            </a:lvl2pPr>
            <a:lvl3pPr>
              <a:defRPr b="1" i="0">
                <a:latin typeface="Lab Grotesque Black" pitchFamily="2" charset="77"/>
              </a:defRPr>
            </a:lvl3pPr>
            <a:lvl4pPr>
              <a:defRPr b="1" i="0">
                <a:latin typeface="Lab Grotesque Black" pitchFamily="2" charset="77"/>
              </a:defRPr>
            </a:lvl4pPr>
            <a:lvl5pPr>
              <a:defRPr b="1" i="0">
                <a:latin typeface="Lab Grotesque Black" pitchFamily="2" charset="77"/>
              </a:defRPr>
            </a:lvl5pPr>
          </a:lstStyle>
          <a:p>
            <a:pPr lvl="0"/>
            <a:r>
              <a:rPr lang="sv-SE"/>
              <a:t>Klicka här för att ändra format</a:t>
            </a:r>
            <a:endParaRPr lang="en-US"/>
          </a:p>
        </p:txBody>
      </p:sp>
      <p:cxnSp>
        <p:nvCxnSpPr>
          <p:cNvPr id="13" name="Rak 12">
            <a:extLst>
              <a:ext uri="{FF2B5EF4-FFF2-40B4-BE49-F238E27FC236}">
                <a16:creationId xmlns:a16="http://schemas.microsoft.com/office/drawing/2014/main" id="{921BC6B0-5B2A-714F-B0C5-C5C53F335BDB}"/>
              </a:ext>
            </a:extLst>
          </p:cNvPr>
          <p:cNvCxnSpPr/>
          <p:nvPr userDrawn="1"/>
        </p:nvCxnSpPr>
        <p:spPr>
          <a:xfrm>
            <a:off x="6051248" y="2323086"/>
            <a:ext cx="0" cy="34844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datum 21">
            <a:extLst>
              <a:ext uri="{FF2B5EF4-FFF2-40B4-BE49-F238E27FC236}">
                <a16:creationId xmlns:a16="http://schemas.microsoft.com/office/drawing/2014/main" id="{69EC6F15-9A3E-6D44-8B7F-B342AC3B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8991A168-6131-E444-B73E-DFB9CB900E85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5" name="Platshållare för bildnummer 23">
            <a:extLst>
              <a:ext uri="{FF2B5EF4-FFF2-40B4-BE49-F238E27FC236}">
                <a16:creationId xmlns:a16="http://schemas.microsoft.com/office/drawing/2014/main" id="{DAED7498-0DC0-2446-B6A8-C6513EBC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210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1EFBD00A-88C3-5A4B-9C02-AA7E0A43F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DB10DFCC-6A86-5649-BBD1-3E44B80C4D91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1" name="Platshållare för bildnummer 23">
            <a:extLst>
              <a:ext uri="{FF2B5EF4-FFF2-40B4-BE49-F238E27FC236}">
                <a16:creationId xmlns:a16="http://schemas.microsoft.com/office/drawing/2014/main" id="{E8B8B375-2B3B-2A4A-A8D3-64D813F0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abell 2">
            <a:extLst>
              <a:ext uri="{FF2B5EF4-FFF2-40B4-BE49-F238E27FC236}">
                <a16:creationId xmlns:a16="http://schemas.microsoft.com/office/drawing/2014/main" id="{C6C55AEF-7D9A-3F4F-B0AA-D94E4A2283FD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53568" y="1597152"/>
            <a:ext cx="11436813" cy="481952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585C9A-F5DA-B34E-A07D-1F610726F8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101" y="679732"/>
            <a:ext cx="7253287" cy="70708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Här kan en rubrik skrivas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t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C896C3-85B8-1840-BCE9-B1EA9F8F448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09077" y="3123023"/>
            <a:ext cx="5201327" cy="146104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Här kan det stå ett citat på några rader </a:t>
            </a:r>
          </a:p>
        </p:txBody>
      </p:sp>
      <p:sp>
        <p:nvSpPr>
          <p:cNvPr id="8" name="Platshållare för text 31">
            <a:extLst>
              <a:ext uri="{FF2B5EF4-FFF2-40B4-BE49-F238E27FC236}">
                <a16:creationId xmlns:a16="http://schemas.microsoft.com/office/drawing/2014/main" id="{6039D40D-3993-3F4E-B4F3-28C8807432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7428" y="4822787"/>
            <a:ext cx="2824624" cy="2967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8B3A173A-72BD-7A4E-BA9B-F15B0C419FE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262467" y="1555481"/>
            <a:ext cx="1110178" cy="11713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38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15" name="Platshållare för datum 21">
            <a:extLst>
              <a:ext uri="{FF2B5EF4-FFF2-40B4-BE49-F238E27FC236}">
                <a16:creationId xmlns:a16="http://schemas.microsoft.com/office/drawing/2014/main" id="{EC6105CA-5D3F-D243-A66E-5A11B616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E453ED0-D442-AD4D-B625-7EF9FF993458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6" name="Platshållare för bildnummer 23">
            <a:extLst>
              <a:ext uri="{FF2B5EF4-FFF2-40B4-BE49-F238E27FC236}">
                <a16:creationId xmlns:a16="http://schemas.microsoft.com/office/drawing/2014/main" id="{C63AF3FC-BA77-B244-B106-5A71E70E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8664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a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FB159B4-2C67-BE40-B331-9BCA012A67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7" y="905908"/>
            <a:ext cx="7128769" cy="120519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Vad säger våra </a:t>
            </a:r>
            <a:br>
              <a:rPr lang="sv-SE"/>
            </a:br>
            <a:r>
              <a:rPr lang="sv-SE"/>
              <a:t>medlemmar om oss?</a:t>
            </a:r>
            <a:endParaRPr lang="en-US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81434A2C-3C4F-1148-B646-228987E8591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464293" y="2839997"/>
            <a:ext cx="2563421" cy="58900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Här kan det stå ett </a:t>
            </a:r>
            <a:br>
              <a:rPr lang="sv-SE"/>
            </a:br>
            <a:r>
              <a:rPr lang="sv-SE"/>
              <a:t>citat på några rader </a:t>
            </a:r>
          </a:p>
        </p:txBody>
      </p:sp>
      <p:sp>
        <p:nvSpPr>
          <p:cNvPr id="10" name="Platshållare för text 31">
            <a:extLst>
              <a:ext uri="{FF2B5EF4-FFF2-40B4-BE49-F238E27FC236}">
                <a16:creationId xmlns:a16="http://schemas.microsoft.com/office/drawing/2014/main" id="{49BA278E-E8E9-BB4F-A7A6-9EBE1B4D36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4293" y="3476273"/>
            <a:ext cx="2563422" cy="2967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B1741D7-4FA5-BB4A-B182-FE5D105A4E5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022645" y="2697892"/>
            <a:ext cx="463419" cy="5563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33" name="Platshållare för text 2">
            <a:extLst>
              <a:ext uri="{FF2B5EF4-FFF2-40B4-BE49-F238E27FC236}">
                <a16:creationId xmlns:a16="http://schemas.microsoft.com/office/drawing/2014/main" id="{AD4FE773-2C69-3E48-BC8F-80128F2DD73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02151" y="2839997"/>
            <a:ext cx="2563421" cy="58900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Här kan det stå ett </a:t>
            </a:r>
            <a:br>
              <a:rPr lang="sv-SE"/>
            </a:br>
            <a:r>
              <a:rPr lang="sv-SE"/>
              <a:t>citat på några rader </a:t>
            </a:r>
          </a:p>
        </p:txBody>
      </p:sp>
      <p:sp>
        <p:nvSpPr>
          <p:cNvPr id="34" name="Platshållare för text 31">
            <a:extLst>
              <a:ext uri="{FF2B5EF4-FFF2-40B4-BE49-F238E27FC236}">
                <a16:creationId xmlns:a16="http://schemas.microsoft.com/office/drawing/2014/main" id="{6BFEEA65-1D74-AC43-BA7F-9BC7F499A6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2151" y="3476273"/>
            <a:ext cx="2563422" cy="2967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35" name="Platshållare för text 2">
            <a:extLst>
              <a:ext uri="{FF2B5EF4-FFF2-40B4-BE49-F238E27FC236}">
                <a16:creationId xmlns:a16="http://schemas.microsoft.com/office/drawing/2014/main" id="{F6A5292B-DDB0-7E48-B452-1F82AB4B7E7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560503" y="2697892"/>
            <a:ext cx="463419" cy="5563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6F7FF81B-37C7-A04F-B870-6016010FD44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540008" y="2839997"/>
            <a:ext cx="2563421" cy="58900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Här kan det stå ett </a:t>
            </a:r>
            <a:br>
              <a:rPr lang="sv-SE"/>
            </a:br>
            <a:r>
              <a:rPr lang="sv-SE"/>
              <a:t>citat på några rader </a:t>
            </a:r>
          </a:p>
        </p:txBody>
      </p:sp>
      <p:sp>
        <p:nvSpPr>
          <p:cNvPr id="37" name="Platshållare för text 31">
            <a:extLst>
              <a:ext uri="{FF2B5EF4-FFF2-40B4-BE49-F238E27FC236}">
                <a16:creationId xmlns:a16="http://schemas.microsoft.com/office/drawing/2014/main" id="{BB7D1717-EA15-F14E-BDE0-A59B9BA2D3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0008" y="3476273"/>
            <a:ext cx="2563422" cy="2967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6C91D868-7CFA-734D-9E07-2F7E7FE9A9F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098360" y="2697892"/>
            <a:ext cx="463419" cy="5563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6842D4A6-64A6-E04E-B0B3-8A1A1F62CD3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464293" y="4570825"/>
            <a:ext cx="2563421" cy="58900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Här kan det stå ett </a:t>
            </a:r>
            <a:br>
              <a:rPr lang="sv-SE"/>
            </a:br>
            <a:r>
              <a:rPr lang="sv-SE"/>
              <a:t>citat på några rader </a:t>
            </a:r>
          </a:p>
        </p:txBody>
      </p:sp>
      <p:sp>
        <p:nvSpPr>
          <p:cNvPr id="40" name="Platshållare för text 31">
            <a:extLst>
              <a:ext uri="{FF2B5EF4-FFF2-40B4-BE49-F238E27FC236}">
                <a16:creationId xmlns:a16="http://schemas.microsoft.com/office/drawing/2014/main" id="{3AD44171-525B-494B-9057-84F96B4BB6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4293" y="5207101"/>
            <a:ext cx="2563422" cy="2967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13585E0-FB47-F243-A761-38E2CFEC30F8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022645" y="4428720"/>
            <a:ext cx="463419" cy="5563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42" name="Platshållare för text 2">
            <a:extLst>
              <a:ext uri="{FF2B5EF4-FFF2-40B4-BE49-F238E27FC236}">
                <a16:creationId xmlns:a16="http://schemas.microsoft.com/office/drawing/2014/main" id="{A9AAB16D-E8A8-F44D-B91F-814F01D2632E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002151" y="4570825"/>
            <a:ext cx="2563421" cy="58900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Här kan det stå ett </a:t>
            </a:r>
            <a:br>
              <a:rPr lang="sv-SE"/>
            </a:br>
            <a:r>
              <a:rPr lang="sv-SE"/>
              <a:t>citat på några rader </a:t>
            </a:r>
          </a:p>
        </p:txBody>
      </p:sp>
      <p:sp>
        <p:nvSpPr>
          <p:cNvPr id="43" name="Platshållare för text 31">
            <a:extLst>
              <a:ext uri="{FF2B5EF4-FFF2-40B4-BE49-F238E27FC236}">
                <a16:creationId xmlns:a16="http://schemas.microsoft.com/office/drawing/2014/main" id="{CE9CA33E-2801-5445-960B-6DBE16134CF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02151" y="5207101"/>
            <a:ext cx="2563422" cy="2967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8B7C4B98-3B6D-4C4D-9220-BBE4F11D97B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560503" y="4428720"/>
            <a:ext cx="463419" cy="5563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45" name="Platshållare för text 2">
            <a:extLst>
              <a:ext uri="{FF2B5EF4-FFF2-40B4-BE49-F238E27FC236}">
                <a16:creationId xmlns:a16="http://schemas.microsoft.com/office/drawing/2014/main" id="{C5FCA7E3-DD6B-0F4D-972C-0197F432CBD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540008" y="4570825"/>
            <a:ext cx="2563421" cy="58900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Här kan det stå ett </a:t>
            </a:r>
            <a:br>
              <a:rPr lang="sv-SE"/>
            </a:br>
            <a:r>
              <a:rPr lang="sv-SE"/>
              <a:t>citat på några rader </a:t>
            </a:r>
          </a:p>
        </p:txBody>
      </p:sp>
      <p:sp>
        <p:nvSpPr>
          <p:cNvPr id="46" name="Platshållare för text 31">
            <a:extLst>
              <a:ext uri="{FF2B5EF4-FFF2-40B4-BE49-F238E27FC236}">
                <a16:creationId xmlns:a16="http://schemas.microsoft.com/office/drawing/2014/main" id="{DF4D3EDC-5D24-C94C-B094-DF36CFB5B6C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0008" y="5207101"/>
            <a:ext cx="2563422" cy="2967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47" name="Platshållare för text 2">
            <a:extLst>
              <a:ext uri="{FF2B5EF4-FFF2-40B4-BE49-F238E27FC236}">
                <a16:creationId xmlns:a16="http://schemas.microsoft.com/office/drawing/2014/main" id="{7E62F63D-EB15-1D41-B888-5AF843A956B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8098360" y="4428720"/>
            <a:ext cx="463419" cy="5563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26" name="Platshållare för datum 21">
            <a:extLst>
              <a:ext uri="{FF2B5EF4-FFF2-40B4-BE49-F238E27FC236}">
                <a16:creationId xmlns:a16="http://schemas.microsoft.com/office/drawing/2014/main" id="{21358AD5-4BEC-A046-8945-51FCD600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F580D2EA-72B6-5444-885B-9F8E4D4CCD52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7" name="Platshållare för bildnummer 23">
            <a:extLst>
              <a:ext uri="{FF2B5EF4-FFF2-40B4-BE49-F238E27FC236}">
                <a16:creationId xmlns:a16="http://schemas.microsoft.com/office/drawing/2014/main" id="{FCE87A6B-B9CD-2C44-93E2-0DED3D779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8804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BB6A4A5-194A-7C4D-AAE1-E6FB7AA4561A}"/>
              </a:ext>
            </a:extLst>
          </p:cNvPr>
          <p:cNvSpPr/>
          <p:nvPr userDrawn="1"/>
        </p:nvSpPr>
        <p:spPr>
          <a:xfrm>
            <a:off x="0" y="3973727"/>
            <a:ext cx="12192000" cy="2913312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052B47D-8455-F04C-A650-03B8D3C8B04F}"/>
              </a:ext>
            </a:extLst>
          </p:cNvPr>
          <p:cNvSpPr/>
          <p:nvPr userDrawn="1"/>
        </p:nvSpPr>
        <p:spPr>
          <a:xfrm>
            <a:off x="806917" y="2610370"/>
            <a:ext cx="2818026" cy="3351882"/>
          </a:xfrm>
          <a:prstGeom prst="rect">
            <a:avLst/>
          </a:prstGeom>
          <a:solidFill>
            <a:schemeClr val="bg1"/>
          </a:solidFill>
          <a:ln>
            <a:solidFill>
              <a:srgbClr val="EFF2F5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E7F3E1B-1173-F949-A1B6-3B1E062E7446}"/>
              </a:ext>
            </a:extLst>
          </p:cNvPr>
          <p:cNvSpPr/>
          <p:nvPr userDrawn="1"/>
        </p:nvSpPr>
        <p:spPr>
          <a:xfrm>
            <a:off x="4490370" y="2610370"/>
            <a:ext cx="2818026" cy="3351882"/>
          </a:xfrm>
          <a:prstGeom prst="rect">
            <a:avLst/>
          </a:prstGeom>
          <a:solidFill>
            <a:schemeClr val="bg1"/>
          </a:solidFill>
          <a:ln>
            <a:solidFill>
              <a:srgbClr val="EFF2F5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05FCCE2-07ED-6544-83FD-AD57019B4EAF}"/>
              </a:ext>
            </a:extLst>
          </p:cNvPr>
          <p:cNvSpPr/>
          <p:nvPr userDrawn="1"/>
        </p:nvSpPr>
        <p:spPr>
          <a:xfrm>
            <a:off x="8173824" y="2610370"/>
            <a:ext cx="2818026" cy="3351882"/>
          </a:xfrm>
          <a:prstGeom prst="rect">
            <a:avLst/>
          </a:prstGeom>
          <a:solidFill>
            <a:schemeClr val="bg1"/>
          </a:solidFill>
          <a:ln>
            <a:solidFill>
              <a:srgbClr val="EFF2F5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FDF7466-409B-864F-A8FE-6FCC317AAE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0150" y="2917825"/>
            <a:ext cx="1978025" cy="6309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latin typeface="Lab Grotesque Black" pitchFamily="2" charset="0"/>
              </a:defRPr>
            </a:lvl1pPr>
          </a:lstStyle>
          <a:p>
            <a:r>
              <a:rPr lang="sv-SE"/>
              <a:t>Logotyp här</a:t>
            </a:r>
          </a:p>
        </p:txBody>
      </p:sp>
      <p:sp>
        <p:nvSpPr>
          <p:cNvPr id="18" name="Platshållare för bild 4">
            <a:extLst>
              <a:ext uri="{FF2B5EF4-FFF2-40B4-BE49-F238E27FC236}">
                <a16:creationId xmlns:a16="http://schemas.microsoft.com/office/drawing/2014/main" id="{8859F364-D22E-3546-8191-B24EF33ABD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7146" y="2917825"/>
            <a:ext cx="1978025" cy="6309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latin typeface="Lab Grotesque Black" pitchFamily="2" charset="0"/>
              </a:defRPr>
            </a:lvl1pPr>
          </a:lstStyle>
          <a:p>
            <a:r>
              <a:rPr lang="sv-SE"/>
              <a:t>Logotyp här</a:t>
            </a:r>
          </a:p>
        </p:txBody>
      </p:sp>
      <p:sp>
        <p:nvSpPr>
          <p:cNvPr id="19" name="Platshållare för bild 4">
            <a:extLst>
              <a:ext uri="{FF2B5EF4-FFF2-40B4-BE49-F238E27FC236}">
                <a16:creationId xmlns:a16="http://schemas.microsoft.com/office/drawing/2014/main" id="{A297BD48-6576-2B47-80F4-A083E7F04C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67057" y="2917825"/>
            <a:ext cx="1978025" cy="6309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latin typeface="Lab Grotesque Black" pitchFamily="2" charset="0"/>
              </a:defRPr>
            </a:lvl1pPr>
          </a:lstStyle>
          <a:p>
            <a:r>
              <a:rPr lang="sv-SE"/>
              <a:t>Logotyp här</a:t>
            </a:r>
          </a:p>
        </p:txBody>
      </p:sp>
      <p:sp>
        <p:nvSpPr>
          <p:cNvPr id="20" name="Platshållare för text 18">
            <a:extLst>
              <a:ext uri="{FF2B5EF4-FFF2-40B4-BE49-F238E27FC236}">
                <a16:creationId xmlns:a16="http://schemas.microsoft.com/office/drawing/2014/main" id="{4E27F9F0-0B32-2F44-8C29-C2301511BF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9078" y="4442753"/>
            <a:ext cx="2111142" cy="8259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30000"/>
              </a:lnSpc>
              <a:buNone/>
              <a:defRPr sz="16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3" name="Platshållare för text 2">
            <a:extLst>
              <a:ext uri="{FF2B5EF4-FFF2-40B4-BE49-F238E27FC236}">
                <a16:creationId xmlns:a16="http://schemas.microsoft.com/office/drawing/2014/main" id="{6E04BD38-67B0-BB4C-809E-35143784A7E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994175" y="3803761"/>
            <a:ext cx="480948" cy="4639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54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24" name="Platshållare för text 31">
            <a:extLst>
              <a:ext uri="{FF2B5EF4-FFF2-40B4-BE49-F238E27FC236}">
                <a16:creationId xmlns:a16="http://schemas.microsoft.com/office/drawing/2014/main" id="{409FCA38-EEA0-D04B-BC86-6B79523807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9473" y="5432449"/>
            <a:ext cx="2111142" cy="261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25" name="Platshållare för text 18">
            <a:extLst>
              <a:ext uri="{FF2B5EF4-FFF2-40B4-BE49-F238E27FC236}">
                <a16:creationId xmlns:a16="http://schemas.microsoft.com/office/drawing/2014/main" id="{CAC6741B-020C-8945-BCE3-0CF737DC4C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58450" y="4461394"/>
            <a:ext cx="2111142" cy="8259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30000"/>
              </a:lnSpc>
              <a:buNone/>
              <a:defRPr sz="16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6" name="Platshållare för text 2">
            <a:extLst>
              <a:ext uri="{FF2B5EF4-FFF2-40B4-BE49-F238E27FC236}">
                <a16:creationId xmlns:a16="http://schemas.microsoft.com/office/drawing/2014/main" id="{B1AED59C-E1DB-4A4E-B11C-A06345D44B57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5673547" y="3822402"/>
            <a:ext cx="480948" cy="4639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54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27" name="Platshållare för text 31">
            <a:extLst>
              <a:ext uri="{FF2B5EF4-FFF2-40B4-BE49-F238E27FC236}">
                <a16:creationId xmlns:a16="http://schemas.microsoft.com/office/drawing/2014/main" id="{10B49E74-06A4-3E4B-B2F2-1BE17FA5B5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78845" y="5451090"/>
            <a:ext cx="2111142" cy="261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28" name="Platshållare för text 18">
            <a:extLst>
              <a:ext uri="{FF2B5EF4-FFF2-40B4-BE49-F238E27FC236}">
                <a16:creationId xmlns:a16="http://schemas.microsoft.com/office/drawing/2014/main" id="{672FA9C3-DE6C-7C47-8E10-7F7BA6946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47683" y="4461394"/>
            <a:ext cx="2111142" cy="82593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30000"/>
              </a:lnSpc>
              <a:buNone/>
              <a:defRPr sz="16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9" name="Platshållare för text 2">
            <a:extLst>
              <a:ext uri="{FF2B5EF4-FFF2-40B4-BE49-F238E27FC236}">
                <a16:creationId xmlns:a16="http://schemas.microsoft.com/office/drawing/2014/main" id="{97B18E2D-8322-AB4A-AF61-67D82B508EA2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9362780" y="3822402"/>
            <a:ext cx="480948" cy="4639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54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30" name="Platshållare för text 31">
            <a:extLst>
              <a:ext uri="{FF2B5EF4-FFF2-40B4-BE49-F238E27FC236}">
                <a16:creationId xmlns:a16="http://schemas.microsoft.com/office/drawing/2014/main" id="{F365C25E-F172-BA45-925B-055ECB0523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68078" y="5451090"/>
            <a:ext cx="2111142" cy="2612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69FCA82-0A5E-F04D-83C4-BB2FB8682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7" y="895748"/>
            <a:ext cx="7128769" cy="120519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Vad säger våra </a:t>
            </a:r>
            <a:br>
              <a:rPr lang="sv-SE"/>
            </a:br>
            <a:r>
              <a:rPr lang="sv-SE"/>
              <a:t>medlemmar om oss?</a:t>
            </a:r>
            <a:endParaRPr lang="en-US"/>
          </a:p>
        </p:txBody>
      </p:sp>
      <p:sp>
        <p:nvSpPr>
          <p:cNvPr id="32" name="Platshållare för datum 21">
            <a:extLst>
              <a:ext uri="{FF2B5EF4-FFF2-40B4-BE49-F238E27FC236}">
                <a16:creationId xmlns:a16="http://schemas.microsoft.com/office/drawing/2014/main" id="{5FEA7085-BC08-4F48-996F-1966D4646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5223FF5A-5831-FD4A-8E55-13A8FDDB7D9C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3" name="Platshållare för bildnummer 23">
            <a:extLst>
              <a:ext uri="{FF2B5EF4-FFF2-40B4-BE49-F238E27FC236}">
                <a16:creationId xmlns:a16="http://schemas.microsoft.com/office/drawing/2014/main" id="{F3B8A9D9-13A7-4E4D-A420-BBDE4729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5102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ild + siffr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D44C37C-83A6-AD46-9F6C-E3773F5E5BF0}"/>
              </a:ext>
            </a:extLst>
          </p:cNvPr>
          <p:cNvSpPr/>
          <p:nvPr userDrawn="1"/>
        </p:nvSpPr>
        <p:spPr>
          <a:xfrm>
            <a:off x="0" y="-1"/>
            <a:ext cx="12192000" cy="38946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CCDC5D3A-50A9-6A4F-B292-B653CD4680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5665" y="1140793"/>
            <a:ext cx="3899560" cy="493826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A2C181-A355-7840-90A8-D2CACBD600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3275" y="1155054"/>
            <a:ext cx="5915615" cy="1317210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69DABCA-8DB8-8046-A60E-E1608B21BE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7046" y="2607742"/>
            <a:ext cx="5931844" cy="694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bg1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3E17EA-80DF-BB4F-A287-2F45ED7975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098" y="4605334"/>
            <a:ext cx="720595" cy="563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49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B967BD86-1275-4740-9EA8-0A2159128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275" y="5168990"/>
            <a:ext cx="1833979" cy="4397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MEDLEMS-ORGANISATIONER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1BBE0068-51D3-924F-8FAE-A0BA625106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3299" y="4608516"/>
            <a:ext cx="1546306" cy="563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59 000</a:t>
            </a: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2B419203-58E1-C34C-8A54-61201256D1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5407" y="5168991"/>
            <a:ext cx="1544197" cy="4397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MEDLEMS-FÖRETAG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57E70C0B-5DF5-7D45-9127-55EDAF2C6C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9165" y="4608516"/>
            <a:ext cx="1431796" cy="563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89%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89B6637B-54A2-0048-9DB1-8C3F974EA2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21274" y="5168991"/>
            <a:ext cx="1431796" cy="4397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SMÅ FÖRETAG</a:t>
            </a:r>
          </a:p>
        </p:txBody>
      </p:sp>
      <p:sp>
        <p:nvSpPr>
          <p:cNvPr id="22" name="Platshållare för datum 21">
            <a:extLst>
              <a:ext uri="{FF2B5EF4-FFF2-40B4-BE49-F238E27FC236}">
                <a16:creationId xmlns:a16="http://schemas.microsoft.com/office/drawing/2014/main" id="{94FDF6D0-A7C1-1446-9893-E911BBCA4EB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04FDA475-DC30-F040-884B-FFD7A24EAE8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3" name="Platshållare för bildnummer 23">
            <a:extLst>
              <a:ext uri="{FF2B5EF4-FFF2-40B4-BE49-F238E27FC236}">
                <a16:creationId xmlns:a16="http://schemas.microsoft.com/office/drawing/2014/main" id="{86CD505A-BB74-6B4C-AEAC-6FC9D381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24" name="Rak 23">
            <a:extLst>
              <a:ext uri="{FF2B5EF4-FFF2-40B4-BE49-F238E27FC236}">
                <a16:creationId xmlns:a16="http://schemas.microsoft.com/office/drawing/2014/main" id="{E9D2C168-66CD-6843-81C9-015DF329D8D1}"/>
              </a:ext>
            </a:extLst>
          </p:cNvPr>
          <p:cNvCxnSpPr/>
          <p:nvPr userDrawn="1"/>
        </p:nvCxnSpPr>
        <p:spPr>
          <a:xfrm>
            <a:off x="333488" y="430305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B9638349-16BA-0D43-9224-7F09B8BB0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63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+ cita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73A07F6B-CDB6-C549-8EB6-2DDFF962986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99BF01A5-6467-CD41-B052-CBDA3AF36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68686" y="2400220"/>
            <a:ext cx="3016326" cy="36488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2F1A2B1F-1A11-9E43-8634-F61602CF15FF}"/>
              </a:ext>
            </a:extLst>
          </p:cNvPr>
          <p:cNvSpPr/>
          <p:nvPr userDrawn="1"/>
        </p:nvSpPr>
        <p:spPr>
          <a:xfrm>
            <a:off x="8287722" y="1346778"/>
            <a:ext cx="3502659" cy="32323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7DA84A93-8050-2D46-8102-20E1EB9E9AC4}"/>
              </a:ext>
            </a:extLst>
          </p:cNvPr>
          <p:cNvSpPr/>
          <p:nvPr userDrawn="1"/>
        </p:nvSpPr>
        <p:spPr>
          <a:xfrm>
            <a:off x="8287725" y="1329848"/>
            <a:ext cx="3502659" cy="3232383"/>
          </a:xfrm>
          <a:prstGeom prst="rect">
            <a:avLst/>
          </a:prstGeom>
          <a:blipFill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4C4C8AB-B815-EB4B-A47E-373706F4CBD6}"/>
              </a:ext>
            </a:extLst>
          </p:cNvPr>
          <p:cNvSpPr txBox="1">
            <a:spLocks/>
          </p:cNvSpPr>
          <p:nvPr userDrawn="1"/>
        </p:nvSpPr>
        <p:spPr>
          <a:xfrm>
            <a:off x="8499301" y="1312328"/>
            <a:ext cx="989984" cy="155235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sv-SE" sz="9600" b="1" i="0">
                <a:solidFill>
                  <a:schemeClr val="accent1"/>
                </a:solidFill>
                <a:latin typeface="Lab Grotesque Black" pitchFamily="2" charset="0"/>
              </a:rPr>
              <a:t>”</a:t>
            </a:r>
            <a:endParaRPr lang="en-US" sz="9600" b="1" i="0">
              <a:solidFill>
                <a:schemeClr val="accent1"/>
              </a:solidFill>
              <a:latin typeface="Lab Grotesque Blac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9505" y="2352367"/>
            <a:ext cx="3954478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3275" y="4385570"/>
            <a:ext cx="3970707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</a:t>
            </a:r>
            <a:endParaRPr lang="en-US"/>
          </a:p>
        </p:txBody>
      </p:sp>
      <p:sp>
        <p:nvSpPr>
          <p:cNvPr id="33" name="Platshållare för text 31">
            <a:extLst>
              <a:ext uri="{FF2B5EF4-FFF2-40B4-BE49-F238E27FC236}">
                <a16:creationId xmlns:a16="http://schemas.microsoft.com/office/drawing/2014/main" id="{15E1F500-43EF-8941-9A72-93F22DB0C7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521" y="2268532"/>
            <a:ext cx="2810404" cy="12072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här för att ändra citatet. </a:t>
            </a:r>
          </a:p>
        </p:txBody>
      </p:sp>
      <p:sp>
        <p:nvSpPr>
          <p:cNvPr id="34" name="Platshållare för text 31">
            <a:extLst>
              <a:ext uri="{FF2B5EF4-FFF2-40B4-BE49-F238E27FC236}">
                <a16:creationId xmlns:a16="http://schemas.microsoft.com/office/drawing/2014/main" id="{A9413840-0B1B-A44F-9D0C-35BAF035DF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99301" y="3875730"/>
            <a:ext cx="2824624" cy="29676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17" name="Platshållare för datum 21">
            <a:extLst>
              <a:ext uri="{FF2B5EF4-FFF2-40B4-BE49-F238E27FC236}">
                <a16:creationId xmlns:a16="http://schemas.microsoft.com/office/drawing/2014/main" id="{0A5286EE-9259-DF48-8635-81E0E23F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E4A9B594-300B-314F-B67E-DE4C3E96DC3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8" name="Platshållare för bildnummer 23">
            <a:extLst>
              <a:ext uri="{FF2B5EF4-FFF2-40B4-BE49-F238E27FC236}">
                <a16:creationId xmlns:a16="http://schemas.microsoft.com/office/drawing/2014/main" id="{AC980DD4-3006-0549-BBAB-ECC65413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127DBD10-A3DE-5C44-B6F4-727A6290941D}"/>
              </a:ext>
            </a:extLst>
          </p:cNvPr>
          <p:cNvCxnSpPr>
            <a:cxnSpLocks/>
          </p:cNvCxnSpPr>
          <p:nvPr userDrawn="1"/>
        </p:nvCxnSpPr>
        <p:spPr>
          <a:xfrm>
            <a:off x="8069056" y="438382"/>
            <a:ext cx="372132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120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bild 15">
            <a:extLst>
              <a:ext uri="{FF2B5EF4-FFF2-40B4-BE49-F238E27FC236}">
                <a16:creationId xmlns:a16="http://schemas.microsoft.com/office/drawing/2014/main" id="{1888C117-362F-9A4C-A248-E9513A2E2F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7320" y="1729264"/>
            <a:ext cx="3568156" cy="437409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511B3E4-9F0C-604E-9123-6E2FADA12469}"/>
              </a:ext>
            </a:extLst>
          </p:cNvPr>
          <p:cNvSpPr/>
          <p:nvPr userDrawn="1"/>
        </p:nvSpPr>
        <p:spPr>
          <a:xfrm>
            <a:off x="5318186" y="1165710"/>
            <a:ext cx="4124575" cy="38063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727FF6C-B1E7-ED47-9DA1-6255823127B9}"/>
              </a:ext>
            </a:extLst>
          </p:cNvPr>
          <p:cNvSpPr/>
          <p:nvPr userDrawn="1"/>
        </p:nvSpPr>
        <p:spPr>
          <a:xfrm>
            <a:off x="5318189" y="1148780"/>
            <a:ext cx="4124575" cy="3806310"/>
          </a:xfrm>
          <a:prstGeom prst="rect">
            <a:avLst/>
          </a:prstGeom>
          <a:blipFill>
            <a:blip r:embed="rId2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8C07BFA-B6F0-1846-B9B9-2251AFCAE2FE}"/>
              </a:ext>
            </a:extLst>
          </p:cNvPr>
          <p:cNvSpPr txBox="1">
            <a:spLocks/>
          </p:cNvSpPr>
          <p:nvPr userDrawn="1"/>
        </p:nvSpPr>
        <p:spPr>
          <a:xfrm>
            <a:off x="5683673" y="1248954"/>
            <a:ext cx="1165761" cy="182798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sv-SE" sz="9600" b="1" i="0">
                <a:solidFill>
                  <a:schemeClr val="accent1"/>
                </a:solidFill>
                <a:latin typeface="Lab Grotesque Black" pitchFamily="2" charset="0"/>
              </a:rPr>
              <a:t>”</a:t>
            </a:r>
            <a:endParaRPr lang="en-US" sz="9600" b="1" i="0">
              <a:solidFill>
                <a:schemeClr val="accent1"/>
              </a:solidFill>
              <a:latin typeface="Lab Grotesque Black" pitchFamily="2" charset="0"/>
            </a:endParaRPr>
          </a:p>
        </p:txBody>
      </p:sp>
      <p:sp>
        <p:nvSpPr>
          <p:cNvPr id="24" name="Platshållare för text 31">
            <a:extLst>
              <a:ext uri="{FF2B5EF4-FFF2-40B4-BE49-F238E27FC236}">
                <a16:creationId xmlns:a16="http://schemas.microsoft.com/office/drawing/2014/main" id="{CB465811-D4FE-FD4C-A31D-E6B83635E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97893" y="2468949"/>
            <a:ext cx="3309405" cy="104051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här för att ändra. Här ryms det ett längre citat.</a:t>
            </a:r>
          </a:p>
        </p:txBody>
      </p:sp>
      <p:sp>
        <p:nvSpPr>
          <p:cNvPr id="25" name="Platshållare för text 31">
            <a:extLst>
              <a:ext uri="{FF2B5EF4-FFF2-40B4-BE49-F238E27FC236}">
                <a16:creationId xmlns:a16="http://schemas.microsoft.com/office/drawing/2014/main" id="{9BE704DD-C6F0-5640-BA12-F83A25D63A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1147" y="3607982"/>
            <a:ext cx="3326151" cy="34945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16" name="Platshållare för datum 21">
            <a:extLst>
              <a:ext uri="{FF2B5EF4-FFF2-40B4-BE49-F238E27FC236}">
                <a16:creationId xmlns:a16="http://schemas.microsoft.com/office/drawing/2014/main" id="{4584E8C0-8583-8A41-90FD-D632D178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AADEEEB-66F6-114A-99BA-97F310B670CB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7" name="Platshållare för bildnummer 23">
            <a:extLst>
              <a:ext uri="{FF2B5EF4-FFF2-40B4-BE49-F238E27FC236}">
                <a16:creationId xmlns:a16="http://schemas.microsoft.com/office/drawing/2014/main" id="{F7BDBFB0-4922-3B4E-908E-400DED62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019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extpuff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03FB473-B84C-3340-9CC3-FA42AC471C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8" y="1092947"/>
            <a:ext cx="4222284" cy="117775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Här kan en kortare rubrik skrivas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B5159E-CC67-BF43-998F-CDD5B51649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062" y="2605242"/>
            <a:ext cx="4222678" cy="3350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1" i="0">
                <a:latin typeface="Lab Grotesque Blac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  <a:endParaRPr lang="en-US"/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43AB2B65-1D65-194A-A7A2-F2747CE9E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917" y="2956700"/>
            <a:ext cx="4222284" cy="1104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Font typeface="Arial" panose="020B0604020202020204" pitchFamily="34" charset="0"/>
              <a:buNone/>
              <a:defRPr sz="1600" b="0" i="0">
                <a:latin typeface="Lab Grotesque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6" name="Platshållare för text 18">
            <a:extLst>
              <a:ext uri="{FF2B5EF4-FFF2-40B4-BE49-F238E27FC236}">
                <a16:creationId xmlns:a16="http://schemas.microsoft.com/office/drawing/2014/main" id="{88B0ED07-B9FC-244F-A30B-78F8F1889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917" y="4709232"/>
            <a:ext cx="4222284" cy="16822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Font typeface="Arial" panose="020B0604020202020204" pitchFamily="34" charset="0"/>
              <a:buNone/>
              <a:defRPr sz="1600" b="0" i="0">
                <a:latin typeface="Lab Grotesque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A87ADC04-BEBE-7342-A8AD-83D58F4FA7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917" y="4354687"/>
            <a:ext cx="4222284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9" name="Platshållare för text 18">
            <a:extLst>
              <a:ext uri="{FF2B5EF4-FFF2-40B4-BE49-F238E27FC236}">
                <a16:creationId xmlns:a16="http://schemas.microsoft.com/office/drawing/2014/main" id="{23C78556-9185-554A-B794-41DFA98AE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87" y="2956700"/>
            <a:ext cx="4222284" cy="10768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Font typeface="Arial" panose="020B0604020202020204" pitchFamily="34" charset="0"/>
              <a:buNone/>
              <a:defRPr sz="1600" b="0" i="0">
                <a:latin typeface="Lab Grotesque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30" name="Platshållare för text 22">
            <a:extLst>
              <a:ext uri="{FF2B5EF4-FFF2-40B4-BE49-F238E27FC236}">
                <a16:creationId xmlns:a16="http://schemas.microsoft.com/office/drawing/2014/main" id="{504EBFB6-AC1B-AC41-8613-EEB0776B17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87" y="2602155"/>
            <a:ext cx="4222284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18">
            <a:extLst>
              <a:ext uri="{FF2B5EF4-FFF2-40B4-BE49-F238E27FC236}">
                <a16:creationId xmlns:a16="http://schemas.microsoft.com/office/drawing/2014/main" id="{1ECBA566-09FF-0A48-BF49-6B1C720340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4695320"/>
            <a:ext cx="4222284" cy="17044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Font typeface="Arial" panose="020B0604020202020204" pitchFamily="34" charset="0"/>
              <a:buNone/>
              <a:defRPr sz="1600" b="0" i="0">
                <a:latin typeface="Lab Grotesque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7" name="Platshållare för text 22">
            <a:extLst>
              <a:ext uri="{FF2B5EF4-FFF2-40B4-BE49-F238E27FC236}">
                <a16:creationId xmlns:a16="http://schemas.microsoft.com/office/drawing/2014/main" id="{D04BA95C-9E1F-D14A-B49C-7476AB35BD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4340776"/>
            <a:ext cx="4222284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4" name="Platshållare för datum 21">
            <a:extLst>
              <a:ext uri="{FF2B5EF4-FFF2-40B4-BE49-F238E27FC236}">
                <a16:creationId xmlns:a16="http://schemas.microsoft.com/office/drawing/2014/main" id="{CC1B2E45-335D-CF4C-891D-2D49F94F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11ECAE2F-E109-164D-9B1D-821DAB5C239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5" name="Platshållare för bildnummer 23">
            <a:extLst>
              <a:ext uri="{FF2B5EF4-FFF2-40B4-BE49-F238E27FC236}">
                <a16:creationId xmlns:a16="http://schemas.microsoft.com/office/drawing/2014/main" id="{1FBA5858-A82C-C344-B1FE-2ADDD05D3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1788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tartbild">
    <p:bg>
      <p:bgPr>
        <a:solidFill>
          <a:srgbClr val="FA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063E2934-3E0B-FB4C-95AB-DBE817B6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0D96CB5-71EF-BA43-9B66-282BFDE1F4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14470" y="0"/>
            <a:ext cx="7064830" cy="6883400"/>
          </a:xfrm>
          <a:custGeom>
            <a:avLst/>
            <a:gdLst>
              <a:gd name="connsiteX0" fmla="*/ 0 w 6074230"/>
              <a:gd name="connsiteY0" fmla="*/ 0 h 6858000"/>
              <a:gd name="connsiteX1" fmla="*/ 6074230 w 6074230"/>
              <a:gd name="connsiteY1" fmla="*/ 0 h 6858000"/>
              <a:gd name="connsiteX2" fmla="*/ 6074230 w 6074230"/>
              <a:gd name="connsiteY2" fmla="*/ 6858000 h 6858000"/>
              <a:gd name="connsiteX3" fmla="*/ 0 w 6074230"/>
              <a:gd name="connsiteY3" fmla="*/ 6858000 h 6858000"/>
              <a:gd name="connsiteX4" fmla="*/ 0 w 6074230"/>
              <a:gd name="connsiteY4" fmla="*/ 0 h 6858000"/>
              <a:gd name="connsiteX0" fmla="*/ 3276600 w 6074230"/>
              <a:gd name="connsiteY0" fmla="*/ 0 h 6870700"/>
              <a:gd name="connsiteX1" fmla="*/ 6074230 w 6074230"/>
              <a:gd name="connsiteY1" fmla="*/ 12700 h 6870700"/>
              <a:gd name="connsiteX2" fmla="*/ 6074230 w 6074230"/>
              <a:gd name="connsiteY2" fmla="*/ 6870700 h 6870700"/>
              <a:gd name="connsiteX3" fmla="*/ 0 w 6074230"/>
              <a:gd name="connsiteY3" fmla="*/ 6870700 h 6870700"/>
              <a:gd name="connsiteX4" fmla="*/ 3276600 w 6074230"/>
              <a:gd name="connsiteY4" fmla="*/ 0 h 6870700"/>
              <a:gd name="connsiteX0" fmla="*/ 1879600 w 6074230"/>
              <a:gd name="connsiteY0" fmla="*/ 0 h 6858000"/>
              <a:gd name="connsiteX1" fmla="*/ 6074230 w 6074230"/>
              <a:gd name="connsiteY1" fmla="*/ 0 h 6858000"/>
              <a:gd name="connsiteX2" fmla="*/ 6074230 w 6074230"/>
              <a:gd name="connsiteY2" fmla="*/ 6858000 h 6858000"/>
              <a:gd name="connsiteX3" fmla="*/ 0 w 6074230"/>
              <a:gd name="connsiteY3" fmla="*/ 6858000 h 6858000"/>
              <a:gd name="connsiteX4" fmla="*/ 1879600 w 6074230"/>
              <a:gd name="connsiteY4" fmla="*/ 0 h 6858000"/>
              <a:gd name="connsiteX0" fmla="*/ 2844800 w 7039430"/>
              <a:gd name="connsiteY0" fmla="*/ 0 h 6883400"/>
              <a:gd name="connsiteX1" fmla="*/ 7039430 w 7039430"/>
              <a:gd name="connsiteY1" fmla="*/ 0 h 6883400"/>
              <a:gd name="connsiteX2" fmla="*/ 7039430 w 7039430"/>
              <a:gd name="connsiteY2" fmla="*/ 6858000 h 6883400"/>
              <a:gd name="connsiteX3" fmla="*/ 0 w 7039430"/>
              <a:gd name="connsiteY3" fmla="*/ 6883400 h 6883400"/>
              <a:gd name="connsiteX4" fmla="*/ 2844800 w 7039430"/>
              <a:gd name="connsiteY4" fmla="*/ 0 h 6883400"/>
              <a:gd name="connsiteX0" fmla="*/ 2844800 w 7064830"/>
              <a:gd name="connsiteY0" fmla="*/ 0 h 6883400"/>
              <a:gd name="connsiteX1" fmla="*/ 7064830 w 7064830"/>
              <a:gd name="connsiteY1" fmla="*/ 12700 h 6883400"/>
              <a:gd name="connsiteX2" fmla="*/ 7039430 w 7064830"/>
              <a:gd name="connsiteY2" fmla="*/ 6858000 h 6883400"/>
              <a:gd name="connsiteX3" fmla="*/ 0 w 7064830"/>
              <a:gd name="connsiteY3" fmla="*/ 6883400 h 6883400"/>
              <a:gd name="connsiteX4" fmla="*/ 2844800 w 7064830"/>
              <a:gd name="connsiteY4" fmla="*/ 0 h 6883400"/>
              <a:gd name="connsiteX0" fmla="*/ 2844800 w 7064830"/>
              <a:gd name="connsiteY0" fmla="*/ 0 h 6883400"/>
              <a:gd name="connsiteX1" fmla="*/ 7064830 w 7064830"/>
              <a:gd name="connsiteY1" fmla="*/ 12700 h 6883400"/>
              <a:gd name="connsiteX2" fmla="*/ 7052130 w 7064830"/>
              <a:gd name="connsiteY2" fmla="*/ 6870700 h 6883400"/>
              <a:gd name="connsiteX3" fmla="*/ 0 w 7064830"/>
              <a:gd name="connsiteY3" fmla="*/ 6883400 h 6883400"/>
              <a:gd name="connsiteX4" fmla="*/ 2844800 w 7064830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4830" h="6883400">
                <a:moveTo>
                  <a:pt x="2844800" y="0"/>
                </a:moveTo>
                <a:lnTo>
                  <a:pt x="7064830" y="12700"/>
                </a:lnTo>
                <a:cubicBezTo>
                  <a:pt x="7056363" y="2294467"/>
                  <a:pt x="7060597" y="4588933"/>
                  <a:pt x="7052130" y="6870700"/>
                </a:cubicBezTo>
                <a:lnTo>
                  <a:pt x="0" y="6883400"/>
                </a:lnTo>
                <a:lnTo>
                  <a:pt x="28448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D4B3B90-963F-8C45-9ACA-207A2ACC8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2450892"/>
            <a:ext cx="5430387" cy="26164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</a:p>
          <a:p>
            <a:pPr lvl="0"/>
            <a:r>
              <a:rPr lang="sv-SE"/>
              <a:t>att ändra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307AF78-96A9-8E4F-BDFA-1A595BD92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431455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4205270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extpuff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datum 21">
            <a:extLst>
              <a:ext uri="{FF2B5EF4-FFF2-40B4-BE49-F238E27FC236}">
                <a16:creationId xmlns:a16="http://schemas.microsoft.com/office/drawing/2014/main" id="{D5DB8E54-1B21-364E-974C-327227AC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37F39F63-45FD-4748-84FB-96C7E2C3282B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7" name="Platshållare för bildnummer 23">
            <a:extLst>
              <a:ext uri="{FF2B5EF4-FFF2-40B4-BE49-F238E27FC236}">
                <a16:creationId xmlns:a16="http://schemas.microsoft.com/office/drawing/2014/main" id="{D8219D8A-07AF-9249-962D-C65A4815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056585-D5C9-9C47-ABC3-F8ECB29C2A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8" y="1092947"/>
            <a:ext cx="4222284" cy="117775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Här kan en kortare rubrik skrivas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FC81400-EEF6-AA4C-9CB4-F7185F5E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062" y="2605242"/>
            <a:ext cx="4222678" cy="3350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1" i="0">
                <a:latin typeface="Lab Grotesque Blac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  <a:endParaRPr lang="en-US"/>
          </a:p>
        </p:txBody>
      </p:sp>
      <p:sp>
        <p:nvSpPr>
          <p:cNvPr id="13" name="Platshållare för text 18">
            <a:extLst>
              <a:ext uri="{FF2B5EF4-FFF2-40B4-BE49-F238E27FC236}">
                <a16:creationId xmlns:a16="http://schemas.microsoft.com/office/drawing/2014/main" id="{2C2DC97D-12A3-524B-809D-A0F42805B8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917" y="2956700"/>
            <a:ext cx="4222284" cy="1104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Font typeface="Arial" panose="020B0604020202020204" pitchFamily="34" charset="0"/>
              <a:buNone/>
              <a:defRPr sz="1600" b="0" i="0">
                <a:latin typeface="Lab Grotesque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4" name="Platshållare för text 18">
            <a:extLst>
              <a:ext uri="{FF2B5EF4-FFF2-40B4-BE49-F238E27FC236}">
                <a16:creationId xmlns:a16="http://schemas.microsoft.com/office/drawing/2014/main" id="{3687F842-911F-6744-B7BD-213713F0D6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917" y="4709232"/>
            <a:ext cx="4222284" cy="16822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Font typeface="Arial" panose="020B0604020202020204" pitchFamily="34" charset="0"/>
              <a:buNone/>
              <a:defRPr sz="1600" b="0" i="0">
                <a:latin typeface="Lab Grotesque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15" name="Platshållare för text 22">
            <a:extLst>
              <a:ext uri="{FF2B5EF4-FFF2-40B4-BE49-F238E27FC236}">
                <a16:creationId xmlns:a16="http://schemas.microsoft.com/office/drawing/2014/main" id="{180D873C-4899-7B4C-BABB-6914AE0EE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917" y="4354687"/>
            <a:ext cx="4222284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2674381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Rubrik, bild, punktlis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2">
            <a:extLst>
              <a:ext uri="{FF2B5EF4-FFF2-40B4-BE49-F238E27FC236}">
                <a16:creationId xmlns:a16="http://schemas.microsoft.com/office/drawing/2014/main" id="{3030809C-53BA-064E-AED5-3E756369DD24}"/>
              </a:ext>
            </a:extLst>
          </p:cNvPr>
          <p:cNvSpPr/>
          <p:nvPr userDrawn="1"/>
        </p:nvSpPr>
        <p:spPr>
          <a:xfrm>
            <a:off x="5355771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BEDE53-2BE0-1343-AEB9-7B19EF610D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263" y="1569404"/>
            <a:ext cx="4526508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1F52723-F08F-444D-8717-2AF8DEC7B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033" y="3602607"/>
            <a:ext cx="4545084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tx2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201D0D5-E087-524E-AFE0-0B1DD02B51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9861" y="1139943"/>
            <a:ext cx="3037568" cy="44105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16" name="Platshållare för text 18">
            <a:extLst>
              <a:ext uri="{FF2B5EF4-FFF2-40B4-BE49-F238E27FC236}">
                <a16:creationId xmlns:a16="http://schemas.microsoft.com/office/drawing/2014/main" id="{EBB6B528-0E28-094D-B2D7-0BF3991D88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1519" y="1569404"/>
            <a:ext cx="2548862" cy="114331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defRPr sz="1600"/>
            </a:lvl7pPr>
            <a:lvl8pPr>
              <a:lnSpc>
                <a:spcPct val="100000"/>
              </a:lnSpc>
              <a:defRPr/>
            </a:lvl8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17" name="Platshållare för text 22">
            <a:extLst>
              <a:ext uri="{FF2B5EF4-FFF2-40B4-BE49-F238E27FC236}">
                <a16:creationId xmlns:a16="http://schemas.microsoft.com/office/drawing/2014/main" id="{BDA9BD08-DED2-E04D-8A2C-291F5F56F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41519" y="1139942"/>
            <a:ext cx="2548862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0" name="Platshållare för text 18">
            <a:extLst>
              <a:ext uri="{FF2B5EF4-FFF2-40B4-BE49-F238E27FC236}">
                <a16:creationId xmlns:a16="http://schemas.microsoft.com/office/drawing/2014/main" id="{96206EB4-BD9C-D943-B4CB-D6E9AD1C6C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41519" y="4489583"/>
            <a:ext cx="2548862" cy="114331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defRPr sz="1600"/>
            </a:lvl7pPr>
            <a:lvl8pPr>
              <a:lnSpc>
                <a:spcPct val="100000"/>
              </a:lnSpc>
              <a:defRPr sz="1600"/>
            </a:lvl8pPr>
            <a:lvl9pPr>
              <a:lnSpc>
                <a:spcPct val="100000"/>
              </a:lnSpc>
              <a:defRPr sz="1600"/>
            </a:lvl9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25" name="Platshållare för datum 21">
            <a:extLst>
              <a:ext uri="{FF2B5EF4-FFF2-40B4-BE49-F238E27FC236}">
                <a16:creationId xmlns:a16="http://schemas.microsoft.com/office/drawing/2014/main" id="{09238D11-D0E9-A14A-9A05-B0B142621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927A1163-F9B0-A647-8974-594D1EF77CF4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6" name="Platshållare för bildnummer 23">
            <a:extLst>
              <a:ext uri="{FF2B5EF4-FFF2-40B4-BE49-F238E27FC236}">
                <a16:creationId xmlns:a16="http://schemas.microsoft.com/office/drawing/2014/main" id="{FCC69A9A-0522-954D-9497-0C6025146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0202CDFF-075B-B74D-86FB-6C9D2E8F4E62}"/>
              </a:ext>
            </a:extLst>
          </p:cNvPr>
          <p:cNvCxnSpPr>
            <a:cxnSpLocks/>
          </p:cNvCxnSpPr>
          <p:nvPr userDrawn="1"/>
        </p:nvCxnSpPr>
        <p:spPr>
          <a:xfrm>
            <a:off x="7504386" y="438382"/>
            <a:ext cx="428599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text 18">
            <a:extLst>
              <a:ext uri="{FF2B5EF4-FFF2-40B4-BE49-F238E27FC236}">
                <a16:creationId xmlns:a16="http://schemas.microsoft.com/office/drawing/2014/main" id="{C898C92C-42B2-4405-ADE3-802DB09665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41519" y="3028860"/>
            <a:ext cx="2548862" cy="114331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defRPr sz="1600"/>
            </a:lvl7pPr>
            <a:lvl8pPr>
              <a:lnSpc>
                <a:spcPct val="100000"/>
              </a:lnSpc>
              <a:defRPr/>
            </a:lvl8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3067180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Rubrik, bild, punktli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ktangel 43">
            <a:extLst>
              <a:ext uri="{FF2B5EF4-FFF2-40B4-BE49-F238E27FC236}">
                <a16:creationId xmlns:a16="http://schemas.microsoft.com/office/drawing/2014/main" id="{2A26B246-296B-7042-9AE8-46F2FEFC927B}"/>
              </a:ext>
            </a:extLst>
          </p:cNvPr>
          <p:cNvSpPr/>
          <p:nvPr userDrawn="1"/>
        </p:nvSpPr>
        <p:spPr>
          <a:xfrm>
            <a:off x="0" y="0"/>
            <a:ext cx="2116899" cy="5636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62A93326-98DA-A841-A51A-EBA9D2132DC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3FE9AD7E-0FE1-CE41-BAA1-98BA714F14CE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1" name="Platshållare för bildnummer 23">
            <a:extLst>
              <a:ext uri="{FF2B5EF4-FFF2-40B4-BE49-F238E27FC236}">
                <a16:creationId xmlns:a16="http://schemas.microsoft.com/office/drawing/2014/main" id="{8F772B3B-1A02-324E-ABDF-D358C0C5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26" name="Rak 25">
            <a:extLst>
              <a:ext uri="{FF2B5EF4-FFF2-40B4-BE49-F238E27FC236}">
                <a16:creationId xmlns:a16="http://schemas.microsoft.com/office/drawing/2014/main" id="{50D6A072-391C-9148-AA12-4775E9A8DBD1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ktangel 12">
            <a:extLst>
              <a:ext uri="{FF2B5EF4-FFF2-40B4-BE49-F238E27FC236}">
                <a16:creationId xmlns:a16="http://schemas.microsoft.com/office/drawing/2014/main" id="{F3C3C9E5-1038-DB42-9387-184D20DACE0A}"/>
              </a:ext>
            </a:extLst>
          </p:cNvPr>
          <p:cNvSpPr/>
          <p:nvPr userDrawn="1"/>
        </p:nvSpPr>
        <p:spPr>
          <a:xfrm>
            <a:off x="5368297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accent1"/>
              </a:solidFill>
              <a:latin typeface="Lab Grotesque" pitchFamily="2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567DEF9-4AC3-4349-AC70-34A9D73C15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263" y="1569404"/>
            <a:ext cx="4526508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8AB4C214-D200-2D49-A78E-EF7F4C453C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033" y="3602607"/>
            <a:ext cx="4545084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bg1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36" name="Platshållare för bild 2">
            <a:extLst>
              <a:ext uri="{FF2B5EF4-FFF2-40B4-BE49-F238E27FC236}">
                <a16:creationId xmlns:a16="http://schemas.microsoft.com/office/drawing/2014/main" id="{4053C34B-16A2-834C-8E12-01079429DB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9861" y="1139943"/>
            <a:ext cx="3037568" cy="44105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37" name="Platshållare för text 18">
            <a:extLst>
              <a:ext uri="{FF2B5EF4-FFF2-40B4-BE49-F238E27FC236}">
                <a16:creationId xmlns:a16="http://schemas.microsoft.com/office/drawing/2014/main" id="{C4B8518E-02B0-5440-911A-A4B58D0A8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1519" y="1569404"/>
            <a:ext cx="2548862" cy="114331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buNone/>
              <a:defRPr sz="1600"/>
            </a:lvl7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38" name="Platshållare för text 22">
            <a:extLst>
              <a:ext uri="{FF2B5EF4-FFF2-40B4-BE49-F238E27FC236}">
                <a16:creationId xmlns:a16="http://schemas.microsoft.com/office/drawing/2014/main" id="{AE47C080-0640-704E-917C-0A1E0D8CE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41519" y="1139942"/>
            <a:ext cx="2548862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9" name="Platshållare för text 18">
            <a:extLst>
              <a:ext uri="{FF2B5EF4-FFF2-40B4-BE49-F238E27FC236}">
                <a16:creationId xmlns:a16="http://schemas.microsoft.com/office/drawing/2014/main" id="{C900CB08-7AB1-C84B-92A5-09042B68F6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1519" y="3032446"/>
            <a:ext cx="2548862" cy="114331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defRPr sz="1600"/>
            </a:lvl7pPr>
            <a:lvl8pPr>
              <a:lnSpc>
                <a:spcPct val="100000"/>
              </a:lnSpc>
              <a:defRPr sz="1600"/>
            </a:lvl8pPr>
            <a:lvl9pPr>
              <a:lnSpc>
                <a:spcPct val="100000"/>
              </a:lnSpc>
              <a:buNone/>
              <a:defRPr sz="1600"/>
            </a:lvl9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40" name="Platshållare för text 18">
            <a:extLst>
              <a:ext uri="{FF2B5EF4-FFF2-40B4-BE49-F238E27FC236}">
                <a16:creationId xmlns:a16="http://schemas.microsoft.com/office/drawing/2014/main" id="{77827197-4780-DF41-A496-38B7968C59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41519" y="4489583"/>
            <a:ext cx="2548862" cy="114331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defRPr sz="1600"/>
            </a:lvl7pPr>
            <a:lvl8pPr>
              <a:lnSpc>
                <a:spcPct val="100000"/>
              </a:lnSpc>
              <a:defRPr sz="1600"/>
            </a:lvl8pPr>
            <a:lvl9pPr>
              <a:lnSpc>
                <a:spcPct val="100000"/>
              </a:lnSpc>
              <a:defRPr sz="1600"/>
            </a:lvl9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cxnSp>
        <p:nvCxnSpPr>
          <p:cNvPr id="43" name="Rak 42">
            <a:extLst>
              <a:ext uri="{FF2B5EF4-FFF2-40B4-BE49-F238E27FC236}">
                <a16:creationId xmlns:a16="http://schemas.microsoft.com/office/drawing/2014/main" id="{D0C323BB-4310-9C46-A812-8A43653516DB}"/>
              </a:ext>
            </a:extLst>
          </p:cNvPr>
          <p:cNvCxnSpPr>
            <a:cxnSpLocks/>
          </p:cNvCxnSpPr>
          <p:nvPr userDrawn="1"/>
        </p:nvCxnSpPr>
        <p:spPr>
          <a:xfrm>
            <a:off x="7578247" y="438382"/>
            <a:ext cx="422196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3A8B648E-51EE-6B4F-BEF8-263E7030D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04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Rubrik, bild, punktlis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AB5D815-792C-0F41-8BB3-F7C851BB0433}"/>
              </a:ext>
            </a:extLst>
          </p:cNvPr>
          <p:cNvSpPr/>
          <p:nvPr userDrawn="1"/>
        </p:nvSpPr>
        <p:spPr>
          <a:xfrm>
            <a:off x="0" y="0"/>
            <a:ext cx="2116899" cy="563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62A93326-98DA-A841-A51A-EBA9D2132DC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3FE9AD7E-0FE1-CE41-BAA1-98BA714F14CE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1" name="Platshållare för bildnummer 23">
            <a:extLst>
              <a:ext uri="{FF2B5EF4-FFF2-40B4-BE49-F238E27FC236}">
                <a16:creationId xmlns:a16="http://schemas.microsoft.com/office/drawing/2014/main" id="{8F772B3B-1A02-324E-ABDF-D358C0C5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Rektangel 12">
            <a:extLst>
              <a:ext uri="{FF2B5EF4-FFF2-40B4-BE49-F238E27FC236}">
                <a16:creationId xmlns:a16="http://schemas.microsoft.com/office/drawing/2014/main" id="{F3C3C9E5-1038-DB42-9387-184D20DACE0A}"/>
              </a:ext>
            </a:extLst>
          </p:cNvPr>
          <p:cNvSpPr/>
          <p:nvPr userDrawn="1"/>
        </p:nvSpPr>
        <p:spPr>
          <a:xfrm>
            <a:off x="5368297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solidFill>
                <a:schemeClr val="accent1"/>
              </a:solidFill>
              <a:latin typeface="Lab Grotesque" pitchFamily="2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567DEF9-4AC3-4349-AC70-34A9D73C15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263" y="1569404"/>
            <a:ext cx="4526508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8AB4C214-D200-2D49-A78E-EF7F4C453C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033" y="3602607"/>
            <a:ext cx="4545084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bg1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37" name="Platshållare för text 18">
            <a:extLst>
              <a:ext uri="{FF2B5EF4-FFF2-40B4-BE49-F238E27FC236}">
                <a16:creationId xmlns:a16="http://schemas.microsoft.com/office/drawing/2014/main" id="{C4B8518E-02B0-5440-911A-A4B58D0A8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6255" y="1569404"/>
            <a:ext cx="4004125" cy="114331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6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6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6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38" name="Platshållare för text 22">
            <a:extLst>
              <a:ext uri="{FF2B5EF4-FFF2-40B4-BE49-F238E27FC236}">
                <a16:creationId xmlns:a16="http://schemas.microsoft.com/office/drawing/2014/main" id="{AE47C080-0640-704E-917C-0A1E0D8CE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6255" y="1139942"/>
            <a:ext cx="4004125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9" name="Platshållare för text 18">
            <a:extLst>
              <a:ext uri="{FF2B5EF4-FFF2-40B4-BE49-F238E27FC236}">
                <a16:creationId xmlns:a16="http://schemas.microsoft.com/office/drawing/2014/main" id="{C900CB08-7AB1-C84B-92A5-09042B68F6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86255" y="3032446"/>
            <a:ext cx="4004125" cy="114331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6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6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6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40" name="Platshållare för text 18">
            <a:extLst>
              <a:ext uri="{FF2B5EF4-FFF2-40B4-BE49-F238E27FC236}">
                <a16:creationId xmlns:a16="http://schemas.microsoft.com/office/drawing/2014/main" id="{77827197-4780-DF41-A496-38B7968C59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86255" y="4489583"/>
            <a:ext cx="4004125" cy="114331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defRPr sz="160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defRPr sz="160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defRPr sz="160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Kort punktlista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cxnSp>
        <p:nvCxnSpPr>
          <p:cNvPr id="26" name="Rak 25">
            <a:extLst>
              <a:ext uri="{FF2B5EF4-FFF2-40B4-BE49-F238E27FC236}">
                <a16:creationId xmlns:a16="http://schemas.microsoft.com/office/drawing/2014/main" id="{50D6A072-391C-9148-AA12-4775E9A8DBD1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1F8F18EF-DEF0-634A-A952-ACCB06981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45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gru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ktangel 41">
            <a:extLst>
              <a:ext uri="{FF2B5EF4-FFF2-40B4-BE49-F238E27FC236}">
                <a16:creationId xmlns:a16="http://schemas.microsoft.com/office/drawing/2014/main" id="{843643E0-F22D-6E46-B565-85CBE7B6D714}"/>
              </a:ext>
            </a:extLst>
          </p:cNvPr>
          <p:cNvSpPr/>
          <p:nvPr userDrawn="1"/>
        </p:nvSpPr>
        <p:spPr>
          <a:xfrm>
            <a:off x="6194642" y="0"/>
            <a:ext cx="5997358" cy="6858000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43" name="Platshållare för bild 6">
            <a:extLst>
              <a:ext uri="{FF2B5EF4-FFF2-40B4-BE49-F238E27FC236}">
                <a16:creationId xmlns:a16="http://schemas.microsoft.com/office/drawing/2014/main" id="{4199C96A-BC3A-894F-B41F-872EA8F17A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9398" y="1912648"/>
            <a:ext cx="1093788" cy="109537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44" name="Platshållare för bild 6">
            <a:extLst>
              <a:ext uri="{FF2B5EF4-FFF2-40B4-BE49-F238E27FC236}">
                <a16:creationId xmlns:a16="http://schemas.microsoft.com/office/drawing/2014/main" id="{17B42EDD-73D1-AE4B-966F-BD73B459F1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85366" y="1912648"/>
            <a:ext cx="1093788" cy="109537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45" name="Platshållare för bild 6">
            <a:extLst>
              <a:ext uri="{FF2B5EF4-FFF2-40B4-BE49-F238E27FC236}">
                <a16:creationId xmlns:a16="http://schemas.microsoft.com/office/drawing/2014/main" id="{5E3A32BD-84C6-D147-9801-1FC380ACE2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293939" y="1912648"/>
            <a:ext cx="1093788" cy="109537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46" name="Platshållare för text 10">
            <a:extLst>
              <a:ext uri="{FF2B5EF4-FFF2-40B4-BE49-F238E27FC236}">
                <a16:creationId xmlns:a16="http://schemas.microsoft.com/office/drawing/2014/main" id="{FA321765-832C-9D4E-81D7-F0BDDFE632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1442" y="3130096"/>
            <a:ext cx="1229701" cy="4474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9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Projektledare</a:t>
            </a:r>
          </a:p>
        </p:txBody>
      </p:sp>
      <p:sp>
        <p:nvSpPr>
          <p:cNvPr id="47" name="Platshållare för text 10">
            <a:extLst>
              <a:ext uri="{FF2B5EF4-FFF2-40B4-BE49-F238E27FC236}">
                <a16:creationId xmlns:a16="http://schemas.microsoft.com/office/drawing/2014/main" id="{445D0329-46F5-C142-9D34-DE305C0611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7410" y="3130096"/>
            <a:ext cx="1229701" cy="4474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9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Projektledare</a:t>
            </a:r>
          </a:p>
        </p:txBody>
      </p:sp>
      <p:sp>
        <p:nvSpPr>
          <p:cNvPr id="48" name="Platshållare för text 10">
            <a:extLst>
              <a:ext uri="{FF2B5EF4-FFF2-40B4-BE49-F238E27FC236}">
                <a16:creationId xmlns:a16="http://schemas.microsoft.com/office/drawing/2014/main" id="{1E21F13C-C237-BD4E-B689-0F6C07C61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25983" y="3130096"/>
            <a:ext cx="1229701" cy="4474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9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Projektledare</a:t>
            </a:r>
          </a:p>
        </p:txBody>
      </p:sp>
      <p:sp>
        <p:nvSpPr>
          <p:cNvPr id="49" name="Platshållare för bild 6">
            <a:extLst>
              <a:ext uri="{FF2B5EF4-FFF2-40B4-BE49-F238E27FC236}">
                <a16:creationId xmlns:a16="http://schemas.microsoft.com/office/drawing/2014/main" id="{F5688C09-5238-EC44-90CB-FA26466B08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9398" y="4046248"/>
            <a:ext cx="1093788" cy="109537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50" name="Platshållare för bild 6">
            <a:extLst>
              <a:ext uri="{FF2B5EF4-FFF2-40B4-BE49-F238E27FC236}">
                <a16:creationId xmlns:a16="http://schemas.microsoft.com/office/drawing/2014/main" id="{31D05D45-D52C-8C4A-A4F6-E63CBA56531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85366" y="4046248"/>
            <a:ext cx="1093788" cy="109537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51" name="Platshållare för bild 6">
            <a:extLst>
              <a:ext uri="{FF2B5EF4-FFF2-40B4-BE49-F238E27FC236}">
                <a16:creationId xmlns:a16="http://schemas.microsoft.com/office/drawing/2014/main" id="{02038311-D51C-684F-9171-B937CD446C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293939" y="4046248"/>
            <a:ext cx="1093788" cy="109537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52" name="Platshållare för text 10">
            <a:extLst>
              <a:ext uri="{FF2B5EF4-FFF2-40B4-BE49-F238E27FC236}">
                <a16:creationId xmlns:a16="http://schemas.microsoft.com/office/drawing/2014/main" id="{0FD337D5-4498-DD4A-BDD2-5C751D2DE4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11442" y="5263696"/>
            <a:ext cx="1229701" cy="4474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9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Projektledare</a:t>
            </a:r>
          </a:p>
        </p:txBody>
      </p:sp>
      <p:sp>
        <p:nvSpPr>
          <p:cNvPr id="53" name="Platshållare för text 10">
            <a:extLst>
              <a:ext uri="{FF2B5EF4-FFF2-40B4-BE49-F238E27FC236}">
                <a16:creationId xmlns:a16="http://schemas.microsoft.com/office/drawing/2014/main" id="{3A59C96E-A634-CB48-9F24-BF54DAEF501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17410" y="5263696"/>
            <a:ext cx="1229701" cy="4474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9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Projektledare</a:t>
            </a:r>
          </a:p>
        </p:txBody>
      </p:sp>
      <p:sp>
        <p:nvSpPr>
          <p:cNvPr id="54" name="Platshållare för text 10">
            <a:extLst>
              <a:ext uri="{FF2B5EF4-FFF2-40B4-BE49-F238E27FC236}">
                <a16:creationId xmlns:a16="http://schemas.microsoft.com/office/drawing/2014/main" id="{20C72DDE-F2D2-2D4A-8555-B9542A802A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225983" y="5263696"/>
            <a:ext cx="1229701" cy="4474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9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Projektledare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DAC58017-48D9-804C-B07A-68A06AADCF18}"/>
              </a:ext>
            </a:extLst>
          </p:cNvPr>
          <p:cNvSpPr txBox="1">
            <a:spLocks/>
          </p:cNvSpPr>
          <p:nvPr userDrawn="1"/>
        </p:nvSpPr>
        <p:spPr>
          <a:xfrm>
            <a:off x="6194642" y="820267"/>
            <a:ext cx="5997358" cy="55566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Lab Grotesque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sv-SE" sz="2000" b="1" i="0">
                <a:latin typeface="Lab Grotesque Black" pitchFamily="2" charset="0"/>
              </a:rPr>
              <a:t>PROJEKTGRUPP</a:t>
            </a:r>
            <a:endParaRPr lang="en-US" sz="2000" b="1" i="0">
              <a:latin typeface="Lab Grotesque Black" pitchFamily="2" charset="0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6153400-2096-4E4C-8653-2BFB85E86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161" y="3429000"/>
            <a:ext cx="4764259" cy="1683779"/>
          </a:xfrm>
          <a:prstGeom prst="rect">
            <a:avLst/>
          </a:prstGeom>
        </p:spPr>
        <p:txBody>
          <a:bodyPr anchor="t"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Lab Grotesque" pitchFamily="2" charset="0"/>
              </a:defRPr>
            </a:lvl1pPr>
            <a:lvl2pPr marL="514350" indent="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buNone/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6pPr>
            <a:lvl7pPr>
              <a:lnSpc>
                <a:spcPct val="100000"/>
              </a:lnSpc>
              <a:defRPr sz="1600"/>
            </a:lvl7pPr>
            <a:lvl8pPr>
              <a:lnSpc>
                <a:spcPct val="100000"/>
              </a:lnSpc>
              <a:defRPr sz="1600"/>
            </a:lvl8pPr>
            <a:lvl9pPr>
              <a:lnSpc>
                <a:spcPct val="100000"/>
              </a:lnSpc>
              <a:defRPr sz="1600"/>
            </a:lvl9pPr>
          </a:lstStyle>
          <a:p>
            <a:pPr lvl="0"/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2514600" marR="0" lvl="5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643E52-3B0D-F041-AAB3-D7BEB7F64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275" y="1748967"/>
            <a:ext cx="4776581" cy="13811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Projektgruppens</a:t>
            </a:r>
            <a:br>
              <a:rPr lang="sv-SE"/>
            </a:br>
            <a:r>
              <a:rPr lang="sv-SE"/>
              <a:t>uppdrag och sammansättning: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BD54290-CEC5-3C43-AC9D-60EF6697CA0A}"/>
              </a:ext>
            </a:extLst>
          </p:cNvPr>
          <p:cNvSpPr txBox="1"/>
          <p:nvPr userDrawn="1"/>
        </p:nvSpPr>
        <p:spPr>
          <a:xfrm>
            <a:off x="9135655" y="146858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sv-SE" sz="3600" b="1" i="0">
              <a:latin typeface="Lab Grotesque Black" pitchFamily="2" charset="0"/>
            </a:endParaRPr>
          </a:p>
        </p:txBody>
      </p:sp>
      <p:sp>
        <p:nvSpPr>
          <p:cNvPr id="28" name="Platshållare för datum 21">
            <a:extLst>
              <a:ext uri="{FF2B5EF4-FFF2-40B4-BE49-F238E27FC236}">
                <a16:creationId xmlns:a16="http://schemas.microsoft.com/office/drawing/2014/main" id="{83114287-95CF-EB4E-868F-FF3192DA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1249C834-F37F-6248-8E7B-07349C8473B9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9" name="Platshållare för bildnummer 23">
            <a:extLst>
              <a:ext uri="{FF2B5EF4-FFF2-40B4-BE49-F238E27FC236}">
                <a16:creationId xmlns:a16="http://schemas.microsoft.com/office/drawing/2014/main" id="{285B95EA-B48C-7A43-A00F-6388FE10B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24" name="Rak 23">
            <a:extLst>
              <a:ext uri="{FF2B5EF4-FFF2-40B4-BE49-F238E27FC236}">
                <a16:creationId xmlns:a16="http://schemas.microsoft.com/office/drawing/2014/main" id="{A64A0616-5C8E-314B-B1B9-82737A545357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970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puff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12">
            <a:extLst>
              <a:ext uri="{FF2B5EF4-FFF2-40B4-BE49-F238E27FC236}">
                <a16:creationId xmlns:a16="http://schemas.microsoft.com/office/drawing/2014/main" id="{447C0918-AA53-1144-8862-D38D059A4E1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6" name="Platshållare för bild 15">
            <a:extLst>
              <a:ext uri="{FF2B5EF4-FFF2-40B4-BE49-F238E27FC236}">
                <a16:creationId xmlns:a16="http://schemas.microsoft.com/office/drawing/2014/main" id="{25A22ABF-3C7B-B340-94C9-3A893D569B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16974" y="2408449"/>
            <a:ext cx="3086478" cy="366191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8" name="Platshållare för bild 15">
            <a:extLst>
              <a:ext uri="{FF2B5EF4-FFF2-40B4-BE49-F238E27FC236}">
                <a16:creationId xmlns:a16="http://schemas.microsoft.com/office/drawing/2014/main" id="{D1E704DE-FF3C-8541-9E99-2699DEC1D9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03903" y="927021"/>
            <a:ext cx="3086478" cy="217547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FB473-B84C-3340-9CC3-FA42AC471C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8" y="960387"/>
            <a:ext cx="4222284" cy="117775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Här kan en kortare rubrik skrivas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B5159E-CC67-BF43-998F-CDD5B51649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062" y="2442315"/>
            <a:ext cx="4222678" cy="335052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1" i="0">
                <a:latin typeface="Lab Grotesque Blac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  <a:endParaRPr lang="en-US"/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43AB2B65-1D65-194A-A7A2-F2747CE9E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917" y="2793772"/>
            <a:ext cx="4222284" cy="13482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Lab Grotesque" pitchFamily="2" charset="0"/>
              </a:defRPr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defRPr sz="1600"/>
            </a:lvl7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6" name="Platshållare för text 18">
            <a:extLst>
              <a:ext uri="{FF2B5EF4-FFF2-40B4-BE49-F238E27FC236}">
                <a16:creationId xmlns:a16="http://schemas.microsoft.com/office/drawing/2014/main" id="{88B0ED07-B9FC-244F-A30B-78F8F1889A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917" y="5049898"/>
            <a:ext cx="4222284" cy="1369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Font typeface="Arial" panose="020B0604020202020204" pitchFamily="34" charset="0"/>
              <a:buNone/>
              <a:defRPr sz="1600" b="0" i="0">
                <a:latin typeface="Lab Grotesque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A87ADC04-BEBE-7342-A8AD-83D58F4FA7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917" y="4443162"/>
            <a:ext cx="4222284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2" name="Platshållare för datum 21">
            <a:extLst>
              <a:ext uri="{FF2B5EF4-FFF2-40B4-BE49-F238E27FC236}">
                <a16:creationId xmlns:a16="http://schemas.microsoft.com/office/drawing/2014/main" id="{BBA6B25A-ECAC-1548-8B6F-D4B4F9B80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01569D40-41E3-1A42-B6DE-89B0CEBA0DB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4" name="Platshållare för bildnummer 23">
            <a:extLst>
              <a:ext uri="{FF2B5EF4-FFF2-40B4-BE49-F238E27FC236}">
                <a16:creationId xmlns:a16="http://schemas.microsoft.com/office/drawing/2014/main" id="{D1FE9E5D-AAA2-7B45-B774-5E945779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17820710-E85E-DD4A-BE0A-EE2E8E34660C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663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bild 13">
            <a:extLst>
              <a:ext uri="{FF2B5EF4-FFF2-40B4-BE49-F238E27FC236}">
                <a16:creationId xmlns:a16="http://schemas.microsoft.com/office/drawing/2014/main" id="{91847E4E-EFEF-5348-B6F4-5001C7DC2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9250" y="875846"/>
            <a:ext cx="3332163" cy="267811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19" name="Platshållare för bild 13">
            <a:extLst>
              <a:ext uri="{FF2B5EF4-FFF2-40B4-BE49-F238E27FC236}">
                <a16:creationId xmlns:a16="http://schemas.microsoft.com/office/drawing/2014/main" id="{AAD030D5-1C3E-8643-9B0B-29F8704582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5379" y="875846"/>
            <a:ext cx="3332163" cy="267811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20" name="Platshållare för bild 13">
            <a:extLst>
              <a:ext uri="{FF2B5EF4-FFF2-40B4-BE49-F238E27FC236}">
                <a16:creationId xmlns:a16="http://schemas.microsoft.com/office/drawing/2014/main" id="{3B0D857C-287C-3F4B-BF2F-70E29ADB2B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9250" y="3727156"/>
            <a:ext cx="3332163" cy="267811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21" name="Platshållare för bild 13">
            <a:extLst>
              <a:ext uri="{FF2B5EF4-FFF2-40B4-BE49-F238E27FC236}">
                <a16:creationId xmlns:a16="http://schemas.microsoft.com/office/drawing/2014/main" id="{E70A5B43-1BFC-D04C-9450-D18063C82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45379" y="3727156"/>
            <a:ext cx="3332163" cy="267811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4DA1D60-3A84-3847-A83B-689F524A6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2834" y="1841311"/>
            <a:ext cx="4156718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11121701-9CA7-FC42-9186-19A124C758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5718" y="3874514"/>
            <a:ext cx="4173777" cy="254216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24" name="Platshållare för datum 21">
            <a:extLst>
              <a:ext uri="{FF2B5EF4-FFF2-40B4-BE49-F238E27FC236}">
                <a16:creationId xmlns:a16="http://schemas.microsoft.com/office/drawing/2014/main" id="{9E8FB540-90CF-A04D-970C-9C53103D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EECC9CB8-12C7-4C4D-9160-5F05B69F77B1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5" name="Platshållare för bildnummer 23">
            <a:extLst>
              <a:ext uri="{FF2B5EF4-FFF2-40B4-BE49-F238E27FC236}">
                <a16:creationId xmlns:a16="http://schemas.microsoft.com/office/drawing/2014/main" id="{A1A2DFA3-374D-B34E-88AD-F851DD03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63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15">
            <a:extLst>
              <a:ext uri="{FF2B5EF4-FFF2-40B4-BE49-F238E27FC236}">
                <a16:creationId xmlns:a16="http://schemas.microsoft.com/office/drawing/2014/main" id="{7A94AEDA-8355-1D4F-A84E-C6EB0507B1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467"/>
            <a:ext cx="12192000" cy="684953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AAD11C-DAC5-F040-BB6F-61022800A4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1" y="1841312"/>
            <a:ext cx="3954478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B93F747-7128-4C49-96A2-FD74608E64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8817" y="3874515"/>
            <a:ext cx="3970707" cy="166348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30000"/>
              </a:lnSpc>
              <a:buNone/>
              <a:defRPr sz="18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80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tshållare för bild 14">
            <a:extLst>
              <a:ext uri="{FF2B5EF4-FFF2-40B4-BE49-F238E27FC236}">
                <a16:creationId xmlns:a16="http://schemas.microsoft.com/office/drawing/2014/main" id="{2DC9E5D3-F0E9-1648-A784-1295005DC8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2025" y="1204913"/>
            <a:ext cx="3697288" cy="23955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25" name="Platshållare för bild 16">
            <a:extLst>
              <a:ext uri="{FF2B5EF4-FFF2-40B4-BE49-F238E27FC236}">
                <a16:creationId xmlns:a16="http://schemas.microsoft.com/office/drawing/2014/main" id="{4CD03E9A-DC69-4446-A773-C1DD5F4E50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2500" y="3749675"/>
            <a:ext cx="3698875" cy="239553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26" name="Platshållare för bild 18">
            <a:extLst>
              <a:ext uri="{FF2B5EF4-FFF2-40B4-BE49-F238E27FC236}">
                <a16:creationId xmlns:a16="http://schemas.microsoft.com/office/drawing/2014/main" id="{CB4982CD-B1B3-9844-A0BD-E83438EACE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18063" y="1204913"/>
            <a:ext cx="2584450" cy="49403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27" name="Platshållare för bild 20">
            <a:extLst>
              <a:ext uri="{FF2B5EF4-FFF2-40B4-BE49-F238E27FC236}">
                <a16:creationId xmlns:a16="http://schemas.microsoft.com/office/drawing/2014/main" id="{A57F60E6-14C3-6040-9CE8-6502E500DC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61263" y="1204913"/>
            <a:ext cx="3668712" cy="23955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r>
              <a:rPr lang="sv-SE"/>
              <a:t>Istället för en bild så kan man lägga ett textblock eller ett citat i en av rutorna</a:t>
            </a:r>
          </a:p>
        </p:txBody>
      </p:sp>
      <p:sp>
        <p:nvSpPr>
          <p:cNvPr id="28" name="Platshållare för bild 22">
            <a:extLst>
              <a:ext uri="{FF2B5EF4-FFF2-40B4-BE49-F238E27FC236}">
                <a16:creationId xmlns:a16="http://schemas.microsoft.com/office/drawing/2014/main" id="{95FDF529-C476-9F40-9103-9499C7EDAE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1263" y="3749675"/>
            <a:ext cx="3678237" cy="239553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900"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16" name="Platshållare för datum 21">
            <a:extLst>
              <a:ext uri="{FF2B5EF4-FFF2-40B4-BE49-F238E27FC236}">
                <a16:creationId xmlns:a16="http://schemas.microsoft.com/office/drawing/2014/main" id="{F05A5BAC-5876-8745-A7D7-ABCEE49825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6449B397-705C-8644-91DC-4A59CC3B9AAA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7" name="Platshållare för bildnummer 23">
            <a:extLst>
              <a:ext uri="{FF2B5EF4-FFF2-40B4-BE49-F238E27FC236}">
                <a16:creationId xmlns:a16="http://schemas.microsoft.com/office/drawing/2014/main" id="{4C009CD6-185B-6C4A-B3BA-C4DFF4701C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5239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snedskuren färgplat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61E2AC65-364B-4C4D-A416-C3C9CA1D33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FB0A1862-F830-1A43-A35C-3E58ED225DE8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12">
            <a:extLst>
              <a:ext uri="{FF2B5EF4-FFF2-40B4-BE49-F238E27FC236}">
                <a16:creationId xmlns:a16="http://schemas.microsoft.com/office/drawing/2014/main" id="{3030809C-53BA-064E-AED5-3E756369DD24}"/>
              </a:ext>
            </a:extLst>
          </p:cNvPr>
          <p:cNvSpPr/>
          <p:nvPr userDrawn="1"/>
        </p:nvSpPr>
        <p:spPr>
          <a:xfrm>
            <a:off x="5363266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BD86B4-B6C0-1C41-AE2B-D2E9001981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505" y="1841311"/>
            <a:ext cx="4556696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9EC6415-96E4-2A47-ABC9-EEE164D3BE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3874514"/>
            <a:ext cx="4575396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bg1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90E2D66F-3BD6-3B4D-B498-110ABBDB152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FAE9B3D2-6248-914A-B753-08FF3BE360D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9" name="Platshållare för bildnummer 23">
            <a:extLst>
              <a:ext uri="{FF2B5EF4-FFF2-40B4-BE49-F238E27FC236}">
                <a16:creationId xmlns:a16="http://schemas.microsoft.com/office/drawing/2014/main" id="{549EDFFC-1533-7B49-94F8-880585A3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22" name="Rak 21">
            <a:extLst>
              <a:ext uri="{FF2B5EF4-FFF2-40B4-BE49-F238E27FC236}">
                <a16:creationId xmlns:a16="http://schemas.microsoft.com/office/drawing/2014/main" id="{0958D60D-08F9-9241-B694-5DB8AFF40B00}"/>
              </a:ext>
            </a:extLst>
          </p:cNvPr>
          <p:cNvCxnSpPr>
            <a:cxnSpLocks/>
          </p:cNvCxnSpPr>
          <p:nvPr userDrawn="1"/>
        </p:nvCxnSpPr>
        <p:spPr>
          <a:xfrm>
            <a:off x="7570033" y="432805"/>
            <a:ext cx="4220348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E5AF3D0C-2BED-E74C-8350-D0FDA04BE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22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araply&#10;&#10;Automatiskt genererad beskrivning">
            <a:extLst>
              <a:ext uri="{FF2B5EF4-FFF2-40B4-BE49-F238E27FC236}">
                <a16:creationId xmlns:a16="http://schemas.microsoft.com/office/drawing/2014/main" id="{91B3CA28-5094-4B46-B154-DA4C9388F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05" y="0"/>
            <a:ext cx="12231205" cy="6865749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0EDB442F-88D5-1A43-B099-A6A358278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400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4511458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rubrikformatet</a:t>
            </a:r>
          </a:p>
        </p:txBody>
      </p:sp>
    </p:spTree>
    <p:extLst>
      <p:ext uri="{BB962C8B-B14F-4D97-AF65-F5344CB8AC3E}">
        <p14:creationId xmlns:p14="http://schemas.microsoft.com/office/powerpoint/2010/main" val="679245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börj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99B64DFF-15E0-5648-87A7-970D68B2B236}"/>
              </a:ext>
            </a:extLst>
          </p:cNvPr>
          <p:cNvCxnSpPr>
            <a:cxnSpLocks/>
          </p:cNvCxnSpPr>
          <p:nvPr userDrawn="1"/>
        </p:nvCxnSpPr>
        <p:spPr>
          <a:xfrm>
            <a:off x="1035505" y="3617632"/>
            <a:ext cx="11281189" cy="1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4">
            <a:extLst>
              <a:ext uri="{FF2B5EF4-FFF2-40B4-BE49-F238E27FC236}">
                <a16:creationId xmlns:a16="http://schemas.microsoft.com/office/drawing/2014/main" id="{EFD1C21E-0393-A244-A909-0FC7CEFE8139}"/>
              </a:ext>
            </a:extLst>
          </p:cNvPr>
          <p:cNvSpPr/>
          <p:nvPr userDrawn="1"/>
        </p:nvSpPr>
        <p:spPr>
          <a:xfrm rot="16200000">
            <a:off x="803276" y="3491244"/>
            <a:ext cx="232229" cy="2322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D9E4678F-30A1-7746-A7D2-D6AAC6027784}"/>
              </a:ext>
            </a:extLst>
          </p:cNvPr>
          <p:cNvSpPr/>
          <p:nvPr userDrawn="1"/>
        </p:nvSpPr>
        <p:spPr>
          <a:xfrm rot="16200000">
            <a:off x="2444300" y="3550208"/>
            <a:ext cx="114298" cy="114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CBCBD74A-8311-CE4E-9C21-98B2452DF678}"/>
              </a:ext>
            </a:extLst>
          </p:cNvPr>
          <p:cNvSpPr/>
          <p:nvPr userDrawn="1"/>
        </p:nvSpPr>
        <p:spPr>
          <a:xfrm rot="16200000">
            <a:off x="7472593" y="3550209"/>
            <a:ext cx="114298" cy="114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28" name="Platshållare för text 5">
            <a:extLst>
              <a:ext uri="{FF2B5EF4-FFF2-40B4-BE49-F238E27FC236}">
                <a16:creationId xmlns:a16="http://schemas.microsoft.com/office/drawing/2014/main" id="{98C1E78E-BF24-B94A-9E40-DAC0457FED6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03275" y="1306945"/>
            <a:ext cx="5443870" cy="6340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Tidslinje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33F16FFB-6CBB-C043-97D0-0FA46837E6CD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803275" y="2048693"/>
            <a:ext cx="5443870" cy="9073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1800" b="0" i="0">
                <a:solidFill>
                  <a:schemeClr val="tx1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underrubriken. Här kan det stå något på två rader.</a:t>
            </a:r>
            <a:endParaRPr lang="en-US"/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5F299593-70B4-764C-8CB3-1D4A4385E79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356937" y="2092088"/>
            <a:ext cx="2995275" cy="708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underrubriksformatet.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B232424C-00B1-CB43-9DA5-DFFE516B677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356937" y="1602463"/>
            <a:ext cx="2995275" cy="42220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för att ändra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500EDBFF-B9AF-8A41-B9A0-9328B80E254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335013" y="5014857"/>
            <a:ext cx="2912132" cy="7082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underrubriksformatet.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1BF96F7A-5484-8A45-BCD1-8CC5BA6C3741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349873" y="4521717"/>
            <a:ext cx="2893062" cy="4222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för att ändra</a:t>
            </a:r>
          </a:p>
        </p:txBody>
      </p:sp>
      <p:sp>
        <p:nvSpPr>
          <p:cNvPr id="42" name="Platshållare för text 2">
            <a:extLst>
              <a:ext uri="{FF2B5EF4-FFF2-40B4-BE49-F238E27FC236}">
                <a16:creationId xmlns:a16="http://schemas.microsoft.com/office/drawing/2014/main" id="{537E3ED1-2338-A64B-B367-F23AF9837499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117267" y="2966271"/>
            <a:ext cx="821492" cy="422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2014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643EFF5B-8CF9-4C46-BC8E-618DA8BB5458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099528" y="3831559"/>
            <a:ext cx="821492" cy="422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2013</a:t>
            </a:r>
          </a:p>
        </p:txBody>
      </p:sp>
      <p:sp>
        <p:nvSpPr>
          <p:cNvPr id="25" name="Platshållare för datum 21">
            <a:extLst>
              <a:ext uri="{FF2B5EF4-FFF2-40B4-BE49-F238E27FC236}">
                <a16:creationId xmlns:a16="http://schemas.microsoft.com/office/drawing/2014/main" id="{15783652-C51E-6B4E-A5B6-25A9C8AF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259166DD-E322-2742-8124-93A49A0EAA4A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6" name="Platshållare för bildnummer 23">
            <a:extLst>
              <a:ext uri="{FF2B5EF4-FFF2-40B4-BE49-F238E27FC236}">
                <a16:creationId xmlns:a16="http://schemas.microsoft.com/office/drawing/2014/main" id="{A982CB0D-C432-6247-A3A2-DD611656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9" name="Platshållare för bild 2">
            <a:extLst>
              <a:ext uri="{FF2B5EF4-FFF2-40B4-BE49-F238E27FC236}">
                <a16:creationId xmlns:a16="http://schemas.microsoft.com/office/drawing/2014/main" id="{DF0CD8D2-266D-4240-99B6-677F07BCD12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20614" y="1569731"/>
            <a:ext cx="1205206" cy="120323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>
              <a:defRPr sz="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20" name="Platshållare för bild 2">
            <a:extLst>
              <a:ext uri="{FF2B5EF4-FFF2-40B4-BE49-F238E27FC236}">
                <a16:creationId xmlns:a16="http://schemas.microsoft.com/office/drawing/2014/main" id="{C9096691-695B-F84C-AA63-C937F2D767F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20911" y="4438293"/>
            <a:ext cx="1205206" cy="120323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>
              <a:defRPr sz="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257042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fortsätt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3">
            <a:extLst>
              <a:ext uri="{FF2B5EF4-FFF2-40B4-BE49-F238E27FC236}">
                <a16:creationId xmlns:a16="http://schemas.microsoft.com/office/drawing/2014/main" id="{9A691CD8-E4C7-1349-8F47-2EA5BDEF1267}"/>
              </a:ext>
            </a:extLst>
          </p:cNvPr>
          <p:cNvCxnSpPr>
            <a:cxnSpLocks/>
          </p:cNvCxnSpPr>
          <p:nvPr userDrawn="1"/>
        </p:nvCxnSpPr>
        <p:spPr>
          <a:xfrm>
            <a:off x="-29380" y="3598307"/>
            <a:ext cx="12221380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5">
            <a:extLst>
              <a:ext uri="{FF2B5EF4-FFF2-40B4-BE49-F238E27FC236}">
                <a16:creationId xmlns:a16="http://schemas.microsoft.com/office/drawing/2014/main" id="{80F9F23C-17B8-5447-AE5D-A4A21365DF23}"/>
              </a:ext>
            </a:extLst>
          </p:cNvPr>
          <p:cNvSpPr/>
          <p:nvPr userDrawn="1"/>
        </p:nvSpPr>
        <p:spPr>
          <a:xfrm rot="16200000">
            <a:off x="1288782" y="3550208"/>
            <a:ext cx="114298" cy="114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8AF59ABB-96DA-3044-853C-1569B0AD20AF}"/>
              </a:ext>
            </a:extLst>
          </p:cNvPr>
          <p:cNvSpPr/>
          <p:nvPr userDrawn="1"/>
        </p:nvSpPr>
        <p:spPr>
          <a:xfrm rot="16200000">
            <a:off x="4878105" y="3550209"/>
            <a:ext cx="114298" cy="114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67045B70-AACC-6D41-A633-BC53E08E7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551" y="2008898"/>
            <a:ext cx="2708459" cy="708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underrubriksformatet.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D3461C67-FB42-2840-A375-3D4C51474D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4410" y="1602463"/>
            <a:ext cx="2693599" cy="42220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för att ändra</a:t>
            </a:r>
          </a:p>
        </p:txBody>
      </p:sp>
      <p:sp>
        <p:nvSpPr>
          <p:cNvPr id="47" name="Platshållare för text 2">
            <a:extLst>
              <a:ext uri="{FF2B5EF4-FFF2-40B4-BE49-F238E27FC236}">
                <a16:creationId xmlns:a16="http://schemas.microsoft.com/office/drawing/2014/main" id="{70A4363B-3084-AF4C-A729-B91753C717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1793" y="4928152"/>
            <a:ext cx="2726312" cy="7082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underrubriksformatet.</a:t>
            </a:r>
          </a:p>
        </p:txBody>
      </p:sp>
      <p:sp>
        <p:nvSpPr>
          <p:cNvPr id="48" name="Platshållare för text 2">
            <a:extLst>
              <a:ext uri="{FF2B5EF4-FFF2-40B4-BE49-F238E27FC236}">
                <a16:creationId xmlns:a16="http://schemas.microsoft.com/office/drawing/2014/main" id="{806AA443-DD96-7E49-8B61-ED1A300916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66652" y="4521717"/>
            <a:ext cx="2708459" cy="4222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för att ändra</a:t>
            </a:r>
          </a:p>
        </p:txBody>
      </p:sp>
      <p:sp>
        <p:nvSpPr>
          <p:cNvPr id="49" name="Platshållare för text 2">
            <a:extLst>
              <a:ext uri="{FF2B5EF4-FFF2-40B4-BE49-F238E27FC236}">
                <a16:creationId xmlns:a16="http://schemas.microsoft.com/office/drawing/2014/main" id="{69E042E9-86E2-EC4E-B862-7C5D129476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4740" y="2966271"/>
            <a:ext cx="821492" cy="422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2016</a:t>
            </a:r>
          </a:p>
        </p:txBody>
      </p:sp>
      <p:sp>
        <p:nvSpPr>
          <p:cNvPr id="50" name="Platshållare för text 2">
            <a:extLst>
              <a:ext uri="{FF2B5EF4-FFF2-40B4-BE49-F238E27FC236}">
                <a16:creationId xmlns:a16="http://schemas.microsoft.com/office/drawing/2014/main" id="{4F9CB9FC-3879-2746-B30F-D860CE3E12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6308" y="3831559"/>
            <a:ext cx="821492" cy="422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2015</a:t>
            </a:r>
          </a:p>
        </p:txBody>
      </p:sp>
      <p:sp>
        <p:nvSpPr>
          <p:cNvPr id="52" name="Oval 5">
            <a:extLst>
              <a:ext uri="{FF2B5EF4-FFF2-40B4-BE49-F238E27FC236}">
                <a16:creationId xmlns:a16="http://schemas.microsoft.com/office/drawing/2014/main" id="{7F4C0B73-E024-DE45-9B73-1D444563FDE0}"/>
              </a:ext>
            </a:extLst>
          </p:cNvPr>
          <p:cNvSpPr/>
          <p:nvPr userDrawn="1"/>
        </p:nvSpPr>
        <p:spPr>
          <a:xfrm rot="16200000">
            <a:off x="8313039" y="3550208"/>
            <a:ext cx="114298" cy="114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55" name="Platshållare för text 2">
            <a:extLst>
              <a:ext uri="{FF2B5EF4-FFF2-40B4-BE49-F238E27FC236}">
                <a16:creationId xmlns:a16="http://schemas.microsoft.com/office/drawing/2014/main" id="{51559B37-FD13-7A44-9A76-AB813DA727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6050" y="4928152"/>
            <a:ext cx="2593103" cy="7082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underrubriksformatet.</a:t>
            </a:r>
          </a:p>
        </p:txBody>
      </p:sp>
      <p:sp>
        <p:nvSpPr>
          <p:cNvPr id="56" name="Platshållare för text 2">
            <a:extLst>
              <a:ext uri="{FF2B5EF4-FFF2-40B4-BE49-F238E27FC236}">
                <a16:creationId xmlns:a16="http://schemas.microsoft.com/office/drawing/2014/main" id="{7AB08A90-A53E-A74D-9F9E-378B2197A4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90909" y="4521717"/>
            <a:ext cx="2593103" cy="4222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för att ändra</a:t>
            </a:r>
          </a:p>
        </p:txBody>
      </p:sp>
      <p:sp>
        <p:nvSpPr>
          <p:cNvPr id="57" name="Platshållare för text 2">
            <a:extLst>
              <a:ext uri="{FF2B5EF4-FFF2-40B4-BE49-F238E27FC236}">
                <a16:creationId xmlns:a16="http://schemas.microsoft.com/office/drawing/2014/main" id="{B75484B7-6448-C247-B5C6-094430641E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0565" y="3831559"/>
            <a:ext cx="821492" cy="422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2017</a:t>
            </a:r>
          </a:p>
        </p:txBody>
      </p:sp>
      <p:sp>
        <p:nvSpPr>
          <p:cNvPr id="25" name="Platshållare för datum 21">
            <a:extLst>
              <a:ext uri="{FF2B5EF4-FFF2-40B4-BE49-F238E27FC236}">
                <a16:creationId xmlns:a16="http://schemas.microsoft.com/office/drawing/2014/main" id="{2C72BB45-E2B2-BD4A-A1FB-62D025FE9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ED208E48-45F8-6845-8C78-E6CABABA87A4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6" name="Platshållare för bildnummer 23">
            <a:extLst>
              <a:ext uri="{FF2B5EF4-FFF2-40B4-BE49-F238E27FC236}">
                <a16:creationId xmlns:a16="http://schemas.microsoft.com/office/drawing/2014/main" id="{D429AB2E-A884-0645-8BAA-4533E1DA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7" name="Platshållare för bild 2">
            <a:extLst>
              <a:ext uri="{FF2B5EF4-FFF2-40B4-BE49-F238E27FC236}">
                <a16:creationId xmlns:a16="http://schemas.microsoft.com/office/drawing/2014/main" id="{043EFB23-ABDC-7143-8CFF-F449C0B893E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0832" y="4438293"/>
            <a:ext cx="1205206" cy="120323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>
              <a:defRPr sz="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29" name="Platshållare för bild 2">
            <a:extLst>
              <a:ext uri="{FF2B5EF4-FFF2-40B4-BE49-F238E27FC236}">
                <a16:creationId xmlns:a16="http://schemas.microsoft.com/office/drawing/2014/main" id="{5033FAB7-A8FB-8948-AE97-C46B78BD1A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82426" y="1577106"/>
            <a:ext cx="1205206" cy="120323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>
              <a:defRPr sz="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30" name="Platshållare för bild 2">
            <a:extLst>
              <a:ext uri="{FF2B5EF4-FFF2-40B4-BE49-F238E27FC236}">
                <a16:creationId xmlns:a16="http://schemas.microsoft.com/office/drawing/2014/main" id="{0F353B09-A757-1A46-80FC-271D61468E2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59806" y="4438293"/>
            <a:ext cx="1205206" cy="120323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>
              <a:defRPr sz="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693386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 sl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3">
            <a:extLst>
              <a:ext uri="{FF2B5EF4-FFF2-40B4-BE49-F238E27FC236}">
                <a16:creationId xmlns:a16="http://schemas.microsoft.com/office/drawing/2014/main" id="{9A691CD8-E4C7-1349-8F47-2EA5BDEF1267}"/>
              </a:ext>
            </a:extLst>
          </p:cNvPr>
          <p:cNvCxnSpPr>
            <a:cxnSpLocks/>
            <a:endCxn id="33" idx="4"/>
          </p:cNvCxnSpPr>
          <p:nvPr userDrawn="1"/>
        </p:nvCxnSpPr>
        <p:spPr>
          <a:xfrm>
            <a:off x="-29380" y="3598307"/>
            <a:ext cx="8510216" cy="9051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4">
            <a:extLst>
              <a:ext uri="{FF2B5EF4-FFF2-40B4-BE49-F238E27FC236}">
                <a16:creationId xmlns:a16="http://schemas.microsoft.com/office/drawing/2014/main" id="{52894B20-9563-944E-96F3-4ACF178E6FE2}"/>
              </a:ext>
            </a:extLst>
          </p:cNvPr>
          <p:cNvSpPr/>
          <p:nvPr userDrawn="1"/>
        </p:nvSpPr>
        <p:spPr>
          <a:xfrm rot="16200000">
            <a:off x="8248607" y="3491244"/>
            <a:ext cx="232229" cy="2322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36" name="Oval 5">
            <a:extLst>
              <a:ext uri="{FF2B5EF4-FFF2-40B4-BE49-F238E27FC236}">
                <a16:creationId xmlns:a16="http://schemas.microsoft.com/office/drawing/2014/main" id="{80F9F23C-17B8-5447-AE5D-A4A21365DF23}"/>
              </a:ext>
            </a:extLst>
          </p:cNvPr>
          <p:cNvSpPr/>
          <p:nvPr userDrawn="1"/>
        </p:nvSpPr>
        <p:spPr>
          <a:xfrm rot="16200000">
            <a:off x="1288782" y="3550208"/>
            <a:ext cx="114298" cy="114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8AF59ABB-96DA-3044-853C-1569B0AD20AF}"/>
              </a:ext>
            </a:extLst>
          </p:cNvPr>
          <p:cNvSpPr/>
          <p:nvPr userDrawn="1"/>
        </p:nvSpPr>
        <p:spPr>
          <a:xfrm rot="16200000">
            <a:off x="4878105" y="3550209"/>
            <a:ext cx="114298" cy="11429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>
              <a:latin typeface="Lab Grotesque Black" pitchFamily="2" charset="0"/>
            </a:endParaRP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67045B70-AACC-6D41-A633-BC53E08E7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552" y="2008898"/>
            <a:ext cx="2721284" cy="708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underrubriksformatet.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D3461C67-FB42-2840-A375-3D4C51474D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4411" y="1602463"/>
            <a:ext cx="2721284" cy="42220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för att ändra</a:t>
            </a:r>
          </a:p>
        </p:txBody>
      </p:sp>
      <p:sp>
        <p:nvSpPr>
          <p:cNvPr id="47" name="Platshållare för text 2">
            <a:extLst>
              <a:ext uri="{FF2B5EF4-FFF2-40B4-BE49-F238E27FC236}">
                <a16:creationId xmlns:a16="http://schemas.microsoft.com/office/drawing/2014/main" id="{70A4363B-3084-AF4C-A729-B91753C717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1793" y="4928152"/>
            <a:ext cx="2620623" cy="7082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underrubriksformatet.</a:t>
            </a:r>
          </a:p>
        </p:txBody>
      </p:sp>
      <p:sp>
        <p:nvSpPr>
          <p:cNvPr id="48" name="Platshållare för text 2">
            <a:extLst>
              <a:ext uri="{FF2B5EF4-FFF2-40B4-BE49-F238E27FC236}">
                <a16:creationId xmlns:a16="http://schemas.microsoft.com/office/drawing/2014/main" id="{806AA443-DD96-7E49-8B61-ED1A300916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66653" y="4521717"/>
            <a:ext cx="2603462" cy="4222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för att ändra</a:t>
            </a:r>
          </a:p>
        </p:txBody>
      </p:sp>
      <p:sp>
        <p:nvSpPr>
          <p:cNvPr id="49" name="Platshållare för text 2">
            <a:extLst>
              <a:ext uri="{FF2B5EF4-FFF2-40B4-BE49-F238E27FC236}">
                <a16:creationId xmlns:a16="http://schemas.microsoft.com/office/drawing/2014/main" id="{69E042E9-86E2-EC4E-B862-7C5D129476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4740" y="2966271"/>
            <a:ext cx="821492" cy="422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2019</a:t>
            </a:r>
          </a:p>
        </p:txBody>
      </p:sp>
      <p:sp>
        <p:nvSpPr>
          <p:cNvPr id="50" name="Platshållare för text 2">
            <a:extLst>
              <a:ext uri="{FF2B5EF4-FFF2-40B4-BE49-F238E27FC236}">
                <a16:creationId xmlns:a16="http://schemas.microsoft.com/office/drawing/2014/main" id="{4F9CB9FC-3879-2746-B30F-D860CE3E12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6308" y="3831559"/>
            <a:ext cx="821492" cy="422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2018</a:t>
            </a:r>
          </a:p>
        </p:txBody>
      </p:sp>
      <p:sp>
        <p:nvSpPr>
          <p:cNvPr id="55" name="Platshållare för text 2">
            <a:extLst>
              <a:ext uri="{FF2B5EF4-FFF2-40B4-BE49-F238E27FC236}">
                <a16:creationId xmlns:a16="http://schemas.microsoft.com/office/drawing/2014/main" id="{51559B37-FD13-7A44-9A76-AB813DA727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6050" y="4928152"/>
            <a:ext cx="2607963" cy="7082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600" b="0" i="0">
                <a:solidFill>
                  <a:schemeClr val="tx1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underrubriksformatet.</a:t>
            </a:r>
          </a:p>
        </p:txBody>
      </p:sp>
      <p:sp>
        <p:nvSpPr>
          <p:cNvPr id="56" name="Platshållare för text 2">
            <a:extLst>
              <a:ext uri="{FF2B5EF4-FFF2-40B4-BE49-F238E27FC236}">
                <a16:creationId xmlns:a16="http://schemas.microsoft.com/office/drawing/2014/main" id="{7AB08A90-A53E-A74D-9F9E-378B2197A4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90909" y="4521717"/>
            <a:ext cx="2590885" cy="42220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för att ändra</a:t>
            </a:r>
          </a:p>
        </p:txBody>
      </p:sp>
      <p:sp>
        <p:nvSpPr>
          <p:cNvPr id="57" name="Platshållare för text 2">
            <a:extLst>
              <a:ext uri="{FF2B5EF4-FFF2-40B4-BE49-F238E27FC236}">
                <a16:creationId xmlns:a16="http://schemas.microsoft.com/office/drawing/2014/main" id="{B75484B7-6448-C247-B5C6-094430641E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40565" y="3831559"/>
            <a:ext cx="821492" cy="422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buNone/>
              <a:defRPr sz="18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2020</a:t>
            </a:r>
          </a:p>
        </p:txBody>
      </p:sp>
      <p:sp>
        <p:nvSpPr>
          <p:cNvPr id="25" name="Platshållare för datum 21">
            <a:extLst>
              <a:ext uri="{FF2B5EF4-FFF2-40B4-BE49-F238E27FC236}">
                <a16:creationId xmlns:a16="http://schemas.microsoft.com/office/drawing/2014/main" id="{2C72BB45-E2B2-BD4A-A1FB-62D025FE9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ED208E48-45F8-6845-8C78-E6CABABA87A4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6" name="Platshållare för bildnummer 23">
            <a:extLst>
              <a:ext uri="{FF2B5EF4-FFF2-40B4-BE49-F238E27FC236}">
                <a16:creationId xmlns:a16="http://schemas.microsoft.com/office/drawing/2014/main" id="{D429AB2E-A884-0645-8BAA-4533E1DA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2" name="Platshållare för bild 2">
            <a:extLst>
              <a:ext uri="{FF2B5EF4-FFF2-40B4-BE49-F238E27FC236}">
                <a16:creationId xmlns:a16="http://schemas.microsoft.com/office/drawing/2014/main" id="{63312707-2E82-074E-836A-2CA04C5C34E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0832" y="4438293"/>
            <a:ext cx="1205206" cy="120323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>
              <a:defRPr sz="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27" name="Platshållare för bild 2">
            <a:extLst>
              <a:ext uri="{FF2B5EF4-FFF2-40B4-BE49-F238E27FC236}">
                <a16:creationId xmlns:a16="http://schemas.microsoft.com/office/drawing/2014/main" id="{D7B85292-A2D6-2747-BE86-8A4D8A5D8F0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59806" y="4438293"/>
            <a:ext cx="1205206" cy="120323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>
              <a:defRPr sz="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29" name="Platshållare för bild 2">
            <a:extLst>
              <a:ext uri="{FF2B5EF4-FFF2-40B4-BE49-F238E27FC236}">
                <a16:creationId xmlns:a16="http://schemas.microsoft.com/office/drawing/2014/main" id="{DFF40745-1673-5A4D-A25D-96F89484E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82426" y="1577106"/>
            <a:ext cx="1205206" cy="1203233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>
              <a:defRPr sz="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878709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ons sche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D940A7-7CFC-724A-A436-D6BF68DA3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8" y="895747"/>
            <a:ext cx="4222284" cy="117775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Organisations schema</a:t>
            </a:r>
            <a:endParaRPr lang="en-US"/>
          </a:p>
        </p:txBody>
      </p:sp>
      <p:sp>
        <p:nvSpPr>
          <p:cNvPr id="10" name="Platshållare för datum 21">
            <a:extLst>
              <a:ext uri="{FF2B5EF4-FFF2-40B4-BE49-F238E27FC236}">
                <a16:creationId xmlns:a16="http://schemas.microsoft.com/office/drawing/2014/main" id="{A37CB91F-21FB-0742-B06F-F4E00D94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9EDDA992-151E-BA48-9FFD-8C64E0D5D43A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1" name="Platshållare för bildnummer 23">
            <a:extLst>
              <a:ext uri="{FF2B5EF4-FFF2-40B4-BE49-F238E27FC236}">
                <a16:creationId xmlns:a16="http://schemas.microsoft.com/office/drawing/2014/main" id="{09DC226F-354F-7A4E-9AE9-C6DA0660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322D03FA-4730-DD41-803F-CF238B18EB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8949" y="1821259"/>
            <a:ext cx="1944000" cy="972000"/>
          </a:xfrm>
          <a:prstGeom prst="rect">
            <a:avLst/>
          </a:prstGeom>
          <a:solidFill>
            <a:schemeClr val="accent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solidFill>
                  <a:schemeClr val="bg1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VD</a:t>
            </a:r>
          </a:p>
        </p:txBody>
      </p:sp>
      <p:sp>
        <p:nvSpPr>
          <p:cNvPr id="20" name="Platshållare för text 15">
            <a:extLst>
              <a:ext uri="{FF2B5EF4-FFF2-40B4-BE49-F238E27FC236}">
                <a16:creationId xmlns:a16="http://schemas.microsoft.com/office/drawing/2014/main" id="{62A6302D-2111-4544-86EB-1435991B81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0549" y="3207373"/>
            <a:ext cx="1944000" cy="972000"/>
          </a:xfrm>
          <a:prstGeom prst="rect">
            <a:avLst/>
          </a:prstGeom>
          <a:solidFill>
            <a:schemeClr val="tx2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solidFill>
                  <a:schemeClr val="bg1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Titel</a:t>
            </a: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C756FD07-0861-584B-834D-154327D872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7349" y="3207373"/>
            <a:ext cx="1944000" cy="972000"/>
          </a:xfrm>
          <a:prstGeom prst="rect">
            <a:avLst/>
          </a:prstGeom>
          <a:solidFill>
            <a:schemeClr val="tx2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solidFill>
                  <a:schemeClr val="bg1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Titel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FF6F8565-67D6-EC46-B719-8C0E7F0FA4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84892" y="4578973"/>
            <a:ext cx="1944000" cy="972000"/>
          </a:xfrm>
          <a:prstGeom prst="rect">
            <a:avLst/>
          </a:prstGeom>
          <a:solidFill>
            <a:schemeClr val="tx2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solidFill>
                  <a:schemeClr val="bg1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Titel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333A4C86-6B8A-5C4A-B0CE-D015E0B82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1692" y="4578973"/>
            <a:ext cx="1944000" cy="972000"/>
          </a:xfrm>
          <a:prstGeom prst="rect">
            <a:avLst/>
          </a:prstGeom>
          <a:solidFill>
            <a:schemeClr val="tx2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solidFill>
                  <a:schemeClr val="bg1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Titel</a:t>
            </a:r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19C03C32-1316-BC42-9E46-D031134514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80264" y="4578973"/>
            <a:ext cx="1944000" cy="972000"/>
          </a:xfrm>
          <a:prstGeom prst="rect">
            <a:avLst/>
          </a:prstGeom>
          <a:solidFill>
            <a:schemeClr val="tx2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solidFill>
                  <a:schemeClr val="bg1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Förnamn Efternamn</a:t>
            </a:r>
            <a:br>
              <a:rPr lang="sv-SE"/>
            </a:br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5899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anisations sche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D940A7-7CFC-724A-A436-D6BF68DA3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8" y="895747"/>
            <a:ext cx="4222284" cy="117775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Organisations schema</a:t>
            </a:r>
            <a:endParaRPr lang="en-US"/>
          </a:p>
        </p:txBody>
      </p:sp>
      <p:sp>
        <p:nvSpPr>
          <p:cNvPr id="10" name="Platshållare för datum 21">
            <a:extLst>
              <a:ext uri="{FF2B5EF4-FFF2-40B4-BE49-F238E27FC236}">
                <a16:creationId xmlns:a16="http://schemas.microsoft.com/office/drawing/2014/main" id="{A37CB91F-21FB-0742-B06F-F4E00D94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9EDDA992-151E-BA48-9FFD-8C64E0D5D43A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1" name="Platshållare för bildnummer 23">
            <a:extLst>
              <a:ext uri="{FF2B5EF4-FFF2-40B4-BE49-F238E27FC236}">
                <a16:creationId xmlns:a16="http://schemas.microsoft.com/office/drawing/2014/main" id="{09DC226F-354F-7A4E-9AE9-C6DA0660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SmartArt 4">
            <a:extLst>
              <a:ext uri="{FF2B5EF4-FFF2-40B4-BE49-F238E27FC236}">
                <a16:creationId xmlns:a16="http://schemas.microsoft.com/office/drawing/2014/main" id="{BF679831-852E-D043-9262-3D5F9AB578DF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2336459" y="2290592"/>
            <a:ext cx="7519081" cy="3671661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Klicka på ikonen för att skapa ett eget organisations schema</a:t>
            </a:r>
          </a:p>
        </p:txBody>
      </p:sp>
    </p:spTree>
    <p:extLst>
      <p:ext uri="{BB962C8B-B14F-4D97-AF65-F5344CB8AC3E}">
        <p14:creationId xmlns:p14="http://schemas.microsoft.com/office/powerpoint/2010/main" val="720544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ering, Kalender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2">
            <a:extLst>
              <a:ext uri="{FF2B5EF4-FFF2-40B4-BE49-F238E27FC236}">
                <a16:creationId xmlns:a16="http://schemas.microsoft.com/office/drawing/2014/main" id="{6AF4E571-0664-5241-A3C3-69319F1362B5}"/>
              </a:ext>
            </a:extLst>
          </p:cNvPr>
          <p:cNvCxnSpPr>
            <a:cxnSpLocks/>
          </p:cNvCxnSpPr>
          <p:nvPr userDrawn="1"/>
        </p:nvCxnSpPr>
        <p:spPr>
          <a:xfrm>
            <a:off x="1624482" y="2403563"/>
            <a:ext cx="0" cy="39600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text 16">
            <a:extLst>
              <a:ext uri="{FF2B5EF4-FFF2-40B4-BE49-F238E27FC236}">
                <a16:creationId xmlns:a16="http://schemas.microsoft.com/office/drawing/2014/main" id="{D225DF4C-BE68-904A-A0AD-77C3BFCBFF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79539" y="2148883"/>
            <a:ext cx="477075" cy="19111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chemeClr val="accent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Dec</a:t>
            </a:r>
          </a:p>
        </p:txBody>
      </p:sp>
      <p:sp>
        <p:nvSpPr>
          <p:cNvPr id="5" name="Platshållare för text 16">
            <a:extLst>
              <a:ext uri="{FF2B5EF4-FFF2-40B4-BE49-F238E27FC236}">
                <a16:creationId xmlns:a16="http://schemas.microsoft.com/office/drawing/2014/main" id="{E31BBFFB-808F-3947-A919-B8AF708E72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70709" y="2142064"/>
            <a:ext cx="477075" cy="19111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chemeClr val="accent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Jan</a:t>
            </a:r>
          </a:p>
        </p:txBody>
      </p:sp>
      <p:sp>
        <p:nvSpPr>
          <p:cNvPr id="6" name="Platshållare för text 16">
            <a:extLst>
              <a:ext uri="{FF2B5EF4-FFF2-40B4-BE49-F238E27FC236}">
                <a16:creationId xmlns:a16="http://schemas.microsoft.com/office/drawing/2014/main" id="{2C6BB17D-AB9E-7147-ADA8-18180FF6D6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1879" y="2137585"/>
            <a:ext cx="477075" cy="19111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chemeClr val="accent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Feb</a:t>
            </a:r>
          </a:p>
        </p:txBody>
      </p:sp>
      <p:sp>
        <p:nvSpPr>
          <p:cNvPr id="7" name="Platshållare för text 16">
            <a:extLst>
              <a:ext uri="{FF2B5EF4-FFF2-40B4-BE49-F238E27FC236}">
                <a16:creationId xmlns:a16="http://schemas.microsoft.com/office/drawing/2014/main" id="{27509B3E-BE46-F34A-93A1-AA55E842D09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53049" y="2137585"/>
            <a:ext cx="477075" cy="19111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chemeClr val="accent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Mar</a:t>
            </a:r>
          </a:p>
        </p:txBody>
      </p:sp>
      <p:sp>
        <p:nvSpPr>
          <p:cNvPr id="8" name="Platshållare för text 16">
            <a:extLst>
              <a:ext uri="{FF2B5EF4-FFF2-40B4-BE49-F238E27FC236}">
                <a16:creationId xmlns:a16="http://schemas.microsoft.com/office/drawing/2014/main" id="{BAA02433-E208-0D41-B55E-D58863CB74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544219" y="2137585"/>
            <a:ext cx="477075" cy="19111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chemeClr val="accent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Apr</a:t>
            </a:r>
          </a:p>
        </p:txBody>
      </p:sp>
      <p:sp>
        <p:nvSpPr>
          <p:cNvPr id="9" name="Platshållare för text 16">
            <a:extLst>
              <a:ext uri="{FF2B5EF4-FFF2-40B4-BE49-F238E27FC236}">
                <a16:creationId xmlns:a16="http://schemas.microsoft.com/office/drawing/2014/main" id="{A35C9E46-985D-C04C-9791-87D5FC8097B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335388" y="2137584"/>
            <a:ext cx="477075" cy="191117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chemeClr val="accent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Maj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AEDA247B-3528-3249-865F-4E5ED86FE7D2}"/>
              </a:ext>
            </a:extLst>
          </p:cNvPr>
          <p:cNvCxnSpPr>
            <a:cxnSpLocks/>
          </p:cNvCxnSpPr>
          <p:nvPr userDrawn="1"/>
        </p:nvCxnSpPr>
        <p:spPr>
          <a:xfrm>
            <a:off x="3380266" y="2403563"/>
            <a:ext cx="0" cy="39600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65DE51CA-BBDD-B84A-992E-34AD55D91255}"/>
              </a:ext>
            </a:extLst>
          </p:cNvPr>
          <p:cNvCxnSpPr>
            <a:cxnSpLocks/>
          </p:cNvCxnSpPr>
          <p:nvPr userDrawn="1"/>
        </p:nvCxnSpPr>
        <p:spPr>
          <a:xfrm>
            <a:off x="5191028" y="2403563"/>
            <a:ext cx="0" cy="39600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110E7593-1C01-844F-8CDB-6362417C5CCC}"/>
              </a:ext>
            </a:extLst>
          </p:cNvPr>
          <p:cNvCxnSpPr>
            <a:cxnSpLocks/>
          </p:cNvCxnSpPr>
          <p:nvPr userDrawn="1"/>
        </p:nvCxnSpPr>
        <p:spPr>
          <a:xfrm>
            <a:off x="7003407" y="2403563"/>
            <a:ext cx="0" cy="39600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BE7B5FA1-D483-184F-B7DD-50D254361FD4}"/>
              </a:ext>
            </a:extLst>
          </p:cNvPr>
          <p:cNvCxnSpPr>
            <a:cxnSpLocks/>
          </p:cNvCxnSpPr>
          <p:nvPr userDrawn="1"/>
        </p:nvCxnSpPr>
        <p:spPr>
          <a:xfrm>
            <a:off x="8785579" y="2403563"/>
            <a:ext cx="0" cy="39600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10CE83EA-200A-3B43-B4D4-26666BE0E22C}"/>
              </a:ext>
            </a:extLst>
          </p:cNvPr>
          <p:cNvCxnSpPr>
            <a:cxnSpLocks/>
          </p:cNvCxnSpPr>
          <p:nvPr userDrawn="1"/>
        </p:nvCxnSpPr>
        <p:spPr>
          <a:xfrm>
            <a:off x="10579571" y="2403563"/>
            <a:ext cx="0" cy="396000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tshållare för text 15">
            <a:extLst>
              <a:ext uri="{FF2B5EF4-FFF2-40B4-BE49-F238E27FC236}">
                <a16:creationId xmlns:a16="http://schemas.microsoft.com/office/drawing/2014/main" id="{A7BF8E69-3AA4-5447-BF52-C6CD6018B5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9538" y="2580739"/>
            <a:ext cx="3217862" cy="475478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Klicka för att ändra texten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7E11DEA4-74DC-8F49-8C0B-9F821D56D6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34655" y="3811424"/>
            <a:ext cx="2505478" cy="475478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Klicka för att ändra texten</a:t>
            </a:r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2BC81350-DE9B-6C47-86DE-0AF0340D96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672803" y="4333724"/>
            <a:ext cx="1251064" cy="475478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Text här</a:t>
            </a:r>
          </a:p>
        </p:txBody>
      </p:sp>
      <p:sp>
        <p:nvSpPr>
          <p:cNvPr id="18" name="Platshållare för text 15">
            <a:extLst>
              <a:ext uri="{FF2B5EF4-FFF2-40B4-BE49-F238E27FC236}">
                <a16:creationId xmlns:a16="http://schemas.microsoft.com/office/drawing/2014/main" id="{DC058DD7-2C67-0C4C-9250-B7C32D87D1C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72803" y="4912129"/>
            <a:ext cx="1251064" cy="444701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none" lIns="144000" tIns="144000" rIns="144000" bIns="144000"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Text här</a:t>
            </a:r>
          </a:p>
        </p:txBody>
      </p:sp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123F2D45-760A-7449-8916-B6C5F77D537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782757" y="5517551"/>
            <a:ext cx="691444" cy="444701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none" lIns="144000" tIns="144000" rIns="144000" bIns="144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20" name="Platshållare för text 15">
            <a:extLst>
              <a:ext uri="{FF2B5EF4-FFF2-40B4-BE49-F238E27FC236}">
                <a16:creationId xmlns:a16="http://schemas.microsoft.com/office/drawing/2014/main" id="{1D9B46B3-9C7C-7C48-9A4B-276D30DEE9D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04519" y="3155420"/>
            <a:ext cx="1710267" cy="475478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Text här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C75BA9C-652E-944E-B9C7-B5AAF76BC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8" y="895748"/>
            <a:ext cx="4222284" cy="60648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Planering</a:t>
            </a:r>
            <a:endParaRPr lang="en-US"/>
          </a:p>
        </p:txBody>
      </p:sp>
      <p:sp>
        <p:nvSpPr>
          <p:cNvPr id="27" name="Platshållare för datum 21">
            <a:extLst>
              <a:ext uri="{FF2B5EF4-FFF2-40B4-BE49-F238E27FC236}">
                <a16:creationId xmlns:a16="http://schemas.microsoft.com/office/drawing/2014/main" id="{496E724C-37F2-964A-819B-EE140180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AD76FC4-5A7C-EB46-9CEB-1A78B8760ADC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8" name="Platshållare för bildnummer 23">
            <a:extLst>
              <a:ext uri="{FF2B5EF4-FFF2-40B4-BE49-F238E27FC236}">
                <a16:creationId xmlns:a16="http://schemas.microsoft.com/office/drawing/2014/main" id="{47872BF0-DF75-1C42-98C4-53B6A901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5496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a boxar anpassad för loggor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0B0BDDF-8E03-8D4F-BDDB-4DAB243F21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917" y="895748"/>
            <a:ext cx="7128769" cy="60647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texten</a:t>
            </a:r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4089DB9-F9C3-CA42-BFAE-DFA6F4CAD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403577"/>
            <a:ext cx="9335407" cy="4552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Lab Grotesqu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Detta är en underrubrik. Placera logotyper i de vita boxarna. </a:t>
            </a:r>
          </a:p>
        </p:txBody>
      </p:sp>
      <p:sp>
        <p:nvSpPr>
          <p:cNvPr id="24" name="Platshållare för datum 21">
            <a:extLst>
              <a:ext uri="{FF2B5EF4-FFF2-40B4-BE49-F238E27FC236}">
                <a16:creationId xmlns:a16="http://schemas.microsoft.com/office/drawing/2014/main" id="{DE7638BB-FAEA-0D47-A946-BEA4283D96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173ED053-3041-434A-846F-1D3539A0EA01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5" name="Platshållare för bildnummer 23">
            <a:extLst>
              <a:ext uri="{FF2B5EF4-FFF2-40B4-BE49-F238E27FC236}">
                <a16:creationId xmlns:a16="http://schemas.microsoft.com/office/drawing/2014/main" id="{98384C1B-F48F-E543-9875-E6D3B790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6" name="Platshållare för bild 16">
            <a:extLst>
              <a:ext uri="{FF2B5EF4-FFF2-40B4-BE49-F238E27FC236}">
                <a16:creationId xmlns:a16="http://schemas.microsoft.com/office/drawing/2014/main" id="{8DC66312-3A93-1940-A88D-7F1A6D61D6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0150" y="2305050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28" name="Platshållare för bild 16">
            <a:extLst>
              <a:ext uri="{FF2B5EF4-FFF2-40B4-BE49-F238E27FC236}">
                <a16:creationId xmlns:a16="http://schemas.microsoft.com/office/drawing/2014/main" id="{D4A4933F-CB29-8549-8151-0457C8C774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22185" y="2305050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30" name="Platshållare för bild 16">
            <a:extLst>
              <a:ext uri="{FF2B5EF4-FFF2-40B4-BE49-F238E27FC236}">
                <a16:creationId xmlns:a16="http://schemas.microsoft.com/office/drawing/2014/main" id="{4E7AF49C-B4DA-024F-94A5-4863E1439C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45328" y="2302463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33" name="Platshållare för bild 16">
            <a:extLst>
              <a:ext uri="{FF2B5EF4-FFF2-40B4-BE49-F238E27FC236}">
                <a16:creationId xmlns:a16="http://schemas.microsoft.com/office/drawing/2014/main" id="{E722EE90-CC94-1B4C-AC65-98ECE9185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68471" y="2305780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35" name="Platshållare för bild 16">
            <a:extLst>
              <a:ext uri="{FF2B5EF4-FFF2-40B4-BE49-F238E27FC236}">
                <a16:creationId xmlns:a16="http://schemas.microsoft.com/office/drawing/2014/main" id="{1FF77304-1B06-DE46-AE4B-64103259C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90194" y="2305780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41" name="Platshållare för bild 16">
            <a:extLst>
              <a:ext uri="{FF2B5EF4-FFF2-40B4-BE49-F238E27FC236}">
                <a16:creationId xmlns:a16="http://schemas.microsoft.com/office/drawing/2014/main" id="{90886466-5A94-DE47-BAC7-A789D372AB1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00150" y="3538764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42" name="Platshållare för bild 16">
            <a:extLst>
              <a:ext uri="{FF2B5EF4-FFF2-40B4-BE49-F238E27FC236}">
                <a16:creationId xmlns:a16="http://schemas.microsoft.com/office/drawing/2014/main" id="{780A3EE8-27A3-5D42-9136-F388A08433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122185" y="3538764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43" name="Platshållare för bild 16">
            <a:extLst>
              <a:ext uri="{FF2B5EF4-FFF2-40B4-BE49-F238E27FC236}">
                <a16:creationId xmlns:a16="http://schemas.microsoft.com/office/drawing/2014/main" id="{F8F7C9B6-4FF1-FD41-A671-237CD95DD20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45328" y="3536177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44" name="Platshållare för bild 16">
            <a:extLst>
              <a:ext uri="{FF2B5EF4-FFF2-40B4-BE49-F238E27FC236}">
                <a16:creationId xmlns:a16="http://schemas.microsoft.com/office/drawing/2014/main" id="{800A29CC-8606-2D4E-B0F8-5D54F215E2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68471" y="3539494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45" name="Platshållare för bild 16">
            <a:extLst>
              <a:ext uri="{FF2B5EF4-FFF2-40B4-BE49-F238E27FC236}">
                <a16:creationId xmlns:a16="http://schemas.microsoft.com/office/drawing/2014/main" id="{09BD6279-EDBB-354C-859F-6B01299260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90194" y="3539494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51" name="Platshållare för bild 16">
            <a:extLst>
              <a:ext uri="{FF2B5EF4-FFF2-40B4-BE49-F238E27FC236}">
                <a16:creationId xmlns:a16="http://schemas.microsoft.com/office/drawing/2014/main" id="{45B157AE-0160-B341-8FC9-B5E01E87D6D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00150" y="4787289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52" name="Platshållare för bild 16">
            <a:extLst>
              <a:ext uri="{FF2B5EF4-FFF2-40B4-BE49-F238E27FC236}">
                <a16:creationId xmlns:a16="http://schemas.microsoft.com/office/drawing/2014/main" id="{CBB4928E-9CB0-B34B-A549-AAE78CBB853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122185" y="4787289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53" name="Platshållare för bild 16">
            <a:extLst>
              <a:ext uri="{FF2B5EF4-FFF2-40B4-BE49-F238E27FC236}">
                <a16:creationId xmlns:a16="http://schemas.microsoft.com/office/drawing/2014/main" id="{872F6228-952C-B744-9013-C8681F9AEDB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045328" y="4784702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54" name="Platshållare för bild 16">
            <a:extLst>
              <a:ext uri="{FF2B5EF4-FFF2-40B4-BE49-F238E27FC236}">
                <a16:creationId xmlns:a16="http://schemas.microsoft.com/office/drawing/2014/main" id="{3CBD17C3-3D9F-014E-82BC-BB6BC723693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68471" y="4788019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  <p:sp>
        <p:nvSpPr>
          <p:cNvPr id="55" name="Platshållare för bild 16">
            <a:extLst>
              <a:ext uri="{FF2B5EF4-FFF2-40B4-BE49-F238E27FC236}">
                <a16:creationId xmlns:a16="http://schemas.microsoft.com/office/drawing/2014/main" id="{9B21672A-993A-6D49-8F07-9C75A5C119A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90194" y="4788019"/>
            <a:ext cx="1730375" cy="10461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200" b="0" i="0">
                <a:latin typeface="Lab Grotesque" pitchFamily="2" charset="0"/>
              </a:defRPr>
            </a:lvl1pPr>
          </a:lstStyle>
          <a:p>
            <a:r>
              <a:rPr lang="sv-SE"/>
              <a:t>Logotyp</a:t>
            </a:r>
          </a:p>
        </p:txBody>
      </p:sp>
    </p:spTree>
    <p:extLst>
      <p:ext uri="{BB962C8B-B14F-4D97-AF65-F5344CB8AC3E}">
        <p14:creationId xmlns:p14="http://schemas.microsoft.com/office/powerpoint/2010/main" val="1093504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Avslut">
    <p:bg>
      <p:bgPr>
        <a:solidFill>
          <a:srgbClr val="FA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6E73705-2835-304A-B978-FEBF035E47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E23F5BBB-C9C0-CC47-AC05-378CCA138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7181" y="5433231"/>
            <a:ext cx="1997637" cy="948519"/>
          </a:xfrm>
          <a:prstGeom prst="rect">
            <a:avLst/>
          </a:prstGeom>
        </p:spPr>
      </p:pic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2624F830-1254-5447-BD06-4EFEEFD16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6402" y="2712524"/>
            <a:ext cx="4359193" cy="14329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Sista sidan!</a:t>
            </a:r>
          </a:p>
        </p:txBody>
      </p:sp>
    </p:spTree>
    <p:extLst>
      <p:ext uri="{BB962C8B-B14F-4D97-AF65-F5344CB8AC3E}">
        <p14:creationId xmlns:p14="http://schemas.microsoft.com/office/powerpoint/2010/main" val="2852393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Avslu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EF2F5F-BFF3-9B49-B085-5BAC23257E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2624F830-1254-5447-BD06-4EFEEFD16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6402" y="2712524"/>
            <a:ext cx="4359193" cy="14329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Sista sidan!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6186630-E3AC-D24E-BCA1-8E95E621E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83" y="5433231"/>
            <a:ext cx="2002431" cy="9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2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313A4A-B873-0045-8788-0300067634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2853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7588388-7C97-D049-B3EF-48EF5F48EE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0821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</a:p>
        </p:txBody>
      </p:sp>
      <p:sp>
        <p:nvSpPr>
          <p:cNvPr id="7" name="Platshållare för datum 21">
            <a:extLst>
              <a:ext uri="{FF2B5EF4-FFF2-40B4-BE49-F238E27FC236}">
                <a16:creationId xmlns:a16="http://schemas.microsoft.com/office/drawing/2014/main" id="{5296578B-EE30-374D-84A7-FDD9263DB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8" name="Platshållare för bildnummer 23">
            <a:extLst>
              <a:ext uri="{FF2B5EF4-FFF2-40B4-BE49-F238E27FC236}">
                <a16:creationId xmlns:a16="http://schemas.microsoft.com/office/drawing/2014/main" id="{0234C5AA-D8FA-414B-AC70-96D3B388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269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99" y="2364944"/>
            <a:ext cx="4058108" cy="2958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  <a:br>
              <a:rPr lang="sv-SE"/>
            </a:br>
            <a:r>
              <a:rPr lang="sv-SE"/>
              <a:t>att ändra rubrik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CF997969-62B2-E34F-B02B-FEA32A784A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700" y="1935149"/>
            <a:ext cx="4058108" cy="42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mindre inledande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5B8713E-1A3F-BF42-AACE-4E4D0F255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6662" y="0"/>
            <a:ext cx="7145338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5AB544D0-C715-CF4C-9E96-C7F59ECA1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2030" y="427561"/>
            <a:ext cx="1397617" cy="663617"/>
          </a:xfrm>
          <a:prstGeom prst="rect">
            <a:avLst/>
          </a:prstGeom>
        </p:spPr>
      </p:pic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B0C7F7D6-5987-1449-9F2C-79E934F83C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700" y="5337027"/>
            <a:ext cx="4058108" cy="42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1107708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7D44B0B-6197-FA45-BE51-6BBD1D204D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063E2934-3E0B-FB4C-95AB-DBE817B6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D4B3B90-963F-8C45-9ACA-207A2ACC8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2450892"/>
            <a:ext cx="5430387" cy="26164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</a:p>
          <a:p>
            <a:pPr lvl="0"/>
            <a:r>
              <a:rPr lang="sv-SE"/>
              <a:t>att ändra rubrik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BB698276-7501-CD45-879F-2EEB37D5A7A0}"/>
              </a:ext>
            </a:extLst>
          </p:cNvPr>
          <p:cNvSpPr/>
          <p:nvPr userDrawn="1"/>
        </p:nvSpPr>
        <p:spPr>
          <a:xfrm>
            <a:off x="6117771" y="0"/>
            <a:ext cx="6074229" cy="68834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  <a:gd name="connsiteX0" fmla="*/ 1757130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1757130 w 5744930"/>
              <a:gd name="connsiteY4" fmla="*/ 0 h 6858000"/>
              <a:gd name="connsiteX0" fmla="*/ 3727652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3727652 w 5744930"/>
              <a:gd name="connsiteY4" fmla="*/ 0 h 6858000"/>
              <a:gd name="connsiteX0" fmla="*/ 3489830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3489830 w 5507108"/>
              <a:gd name="connsiteY4" fmla="*/ 0 h 6870700"/>
              <a:gd name="connsiteX0" fmla="*/ 2900939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2900939 w 5507108"/>
              <a:gd name="connsiteY4" fmla="*/ 0 h 6870700"/>
              <a:gd name="connsiteX0" fmla="*/ 2810340 w 5416509"/>
              <a:gd name="connsiteY0" fmla="*/ 0 h 6883400"/>
              <a:gd name="connsiteX1" fmla="*/ 5416509 w 5416509"/>
              <a:gd name="connsiteY1" fmla="*/ 0 h 6883400"/>
              <a:gd name="connsiteX2" fmla="*/ 5416509 w 5416509"/>
              <a:gd name="connsiteY2" fmla="*/ 6858000 h 6883400"/>
              <a:gd name="connsiteX3" fmla="*/ 0 w 5416509"/>
              <a:gd name="connsiteY3" fmla="*/ 6883400 h 6883400"/>
              <a:gd name="connsiteX4" fmla="*/ 2810340 w 5416509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509" h="6883400">
                <a:moveTo>
                  <a:pt x="2810340" y="0"/>
                </a:moveTo>
                <a:lnTo>
                  <a:pt x="5416509" y="0"/>
                </a:lnTo>
                <a:lnTo>
                  <a:pt x="5416509" y="6858000"/>
                </a:lnTo>
                <a:lnTo>
                  <a:pt x="0" y="6883400"/>
                </a:lnTo>
                <a:lnTo>
                  <a:pt x="281034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0D96CB5-71EF-BA43-9B66-282BFDE1F4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0962" y="996750"/>
            <a:ext cx="4009177" cy="48645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307AF78-96A9-8E4F-BDFA-1A595BD92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431455"/>
            <a:ext cx="5430387" cy="42979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3671206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person, stående, kök&#10;&#10;Automatiskt genererad beskrivning">
            <a:extLst>
              <a:ext uri="{FF2B5EF4-FFF2-40B4-BE49-F238E27FC236}">
                <a16:creationId xmlns:a16="http://schemas.microsoft.com/office/drawing/2014/main" id="{2D0DDEEA-C739-9E42-9DC7-49DE5D791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dobjekt 9" descr="En bild som visar gitarr&#10;&#10;Automatiskt genererad beskrivning">
            <a:extLst>
              <a:ext uri="{FF2B5EF4-FFF2-40B4-BE49-F238E27FC236}">
                <a16:creationId xmlns:a16="http://schemas.microsoft.com/office/drawing/2014/main" id="{23D75F42-9386-6D4E-B858-1292FDEAA5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2FCB708A-DA4B-8B4C-A0FF-822E99B8A5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C002FEDF-21F7-2748-9AEA-062A1C304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5FB8A3-C8F9-6249-A2A9-B66BA43E4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1124146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0FB7A5-156A-F643-900D-09F119587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89572"/>
            <a:ext cx="10515600" cy="101885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44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rubriken</a:t>
            </a:r>
            <a:endParaRPr lang="en-US"/>
          </a:p>
        </p:txBody>
      </p:sp>
      <p:sp>
        <p:nvSpPr>
          <p:cNvPr id="5" name="Platshållare för datum 21">
            <a:extLst>
              <a:ext uri="{FF2B5EF4-FFF2-40B4-BE49-F238E27FC236}">
                <a16:creationId xmlns:a16="http://schemas.microsoft.com/office/drawing/2014/main" id="{C3A6FB87-11E3-0D4D-A5E1-C3B330B62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7" name="Platshållare för bildnummer 23">
            <a:extLst>
              <a:ext uri="{FF2B5EF4-FFF2-40B4-BE49-F238E27FC236}">
                <a16:creationId xmlns:a16="http://schemas.microsoft.com/office/drawing/2014/main" id="{811DB2C4-8CD2-7241-9C2E-F64A0E061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5372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15">
            <a:extLst>
              <a:ext uri="{FF2B5EF4-FFF2-40B4-BE49-F238E27FC236}">
                <a16:creationId xmlns:a16="http://schemas.microsoft.com/office/drawing/2014/main" id="{7A94AEDA-8355-1D4F-A84E-C6EB0507B1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1915" y="1103882"/>
            <a:ext cx="5352206" cy="49397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AAD11C-DAC5-F040-BB6F-61022800A4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504" y="2036324"/>
            <a:ext cx="4996307" cy="124453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B93F747-7128-4C49-96A2-FD74608E64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3493939"/>
            <a:ext cx="5016812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7" name="Platshållare för datum 21">
            <a:extLst>
              <a:ext uri="{FF2B5EF4-FFF2-40B4-BE49-F238E27FC236}">
                <a16:creationId xmlns:a16="http://schemas.microsoft.com/office/drawing/2014/main" id="{A9BF24EF-1D11-EF4D-83B2-172F61FC3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2" name="Platshållare för bildnummer 23">
            <a:extLst>
              <a:ext uri="{FF2B5EF4-FFF2-40B4-BE49-F238E27FC236}">
                <a16:creationId xmlns:a16="http://schemas.microsoft.com/office/drawing/2014/main" id="{96307288-30B8-3B4C-8651-4DD980555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7465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Rubrik, punktlista, färgad bakgr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0F5A76A-C2E0-4341-B31D-612DAE2877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3030809C-53BA-064E-AED5-3E756369DD24}"/>
              </a:ext>
            </a:extLst>
          </p:cNvPr>
          <p:cNvSpPr/>
          <p:nvPr userDrawn="1"/>
        </p:nvSpPr>
        <p:spPr>
          <a:xfrm>
            <a:off x="5355771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6ACF7E5-B7E4-9641-8B4E-293685098B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148" y="1841311"/>
            <a:ext cx="4727531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79B89DB-7A8D-CB49-882C-CED1F88817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3919" y="3874514"/>
            <a:ext cx="4575396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bg1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21" name="Platshållare för text 22">
            <a:extLst>
              <a:ext uri="{FF2B5EF4-FFF2-40B4-BE49-F238E27FC236}">
                <a16:creationId xmlns:a16="http://schemas.microsoft.com/office/drawing/2014/main" id="{9E231565-F42F-B84D-8630-23A4EDE9A4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2323" y="1841311"/>
            <a:ext cx="4298058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2" name="Platshållare för text 18">
            <a:extLst>
              <a:ext uri="{FF2B5EF4-FFF2-40B4-BE49-F238E27FC236}">
                <a16:creationId xmlns:a16="http://schemas.microsoft.com/office/drawing/2014/main" id="{89CB3AA9-3A88-B04F-91F4-DFBEE7FB3F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92323" y="4303976"/>
            <a:ext cx="4298058" cy="107066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 marL="3200400" indent="0">
              <a:buNone/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Skriv text här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BC829B71-8E95-3F4C-9BCC-DDE757128D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2323" y="3874514"/>
            <a:ext cx="4298058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7" name="Platshållare för datum 21">
            <a:extLst>
              <a:ext uri="{FF2B5EF4-FFF2-40B4-BE49-F238E27FC236}">
                <a16:creationId xmlns:a16="http://schemas.microsoft.com/office/drawing/2014/main" id="{6E349BA9-827D-334B-9F42-49A1C4151A7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2FA265FD-F983-CF4D-893D-355FF8FAF7E2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8" name="Platshållare för bildnummer 23">
            <a:extLst>
              <a:ext uri="{FF2B5EF4-FFF2-40B4-BE49-F238E27FC236}">
                <a16:creationId xmlns:a16="http://schemas.microsoft.com/office/drawing/2014/main" id="{900572AA-3182-B143-AB69-10324F82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20" name="Rak 19">
            <a:extLst>
              <a:ext uri="{FF2B5EF4-FFF2-40B4-BE49-F238E27FC236}">
                <a16:creationId xmlns:a16="http://schemas.microsoft.com/office/drawing/2014/main" id="{BD69D38F-AB20-C548-8B39-6F3A365D81D1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D2A49CFB-4771-C545-8946-19BC20DFA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  <p:sp>
        <p:nvSpPr>
          <p:cNvPr id="14" name="Platshållare för text 18">
            <a:extLst>
              <a:ext uri="{FF2B5EF4-FFF2-40B4-BE49-F238E27FC236}">
                <a16:creationId xmlns:a16="http://schemas.microsoft.com/office/drawing/2014/main" id="{9F94B155-B0BE-444A-B67F-5110C1437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92323" y="2270771"/>
            <a:ext cx="4298058" cy="1158227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 marL="3200400" indent="0">
              <a:buNone/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Skriv text här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511260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Rubrik, punktlista, färgad bak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2">
            <a:extLst>
              <a:ext uri="{FF2B5EF4-FFF2-40B4-BE49-F238E27FC236}">
                <a16:creationId xmlns:a16="http://schemas.microsoft.com/office/drawing/2014/main" id="{3030809C-53BA-064E-AED5-3E756369DD24}"/>
              </a:ext>
            </a:extLst>
          </p:cNvPr>
          <p:cNvSpPr/>
          <p:nvPr userDrawn="1"/>
        </p:nvSpPr>
        <p:spPr>
          <a:xfrm rot="10800000">
            <a:off x="0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BD86B4-B6C0-1C41-AE2B-D2E9001981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260" y="1841311"/>
            <a:ext cx="4738419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9EC6415-96E4-2A47-ABC9-EEE164D3BE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031" y="3874514"/>
            <a:ext cx="4575396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tx2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57061951-7D62-AE45-B7CD-A1237E7E4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34E33A72-E738-2045-A89C-6C983AF5ABBD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9" name="Platshållare för bildnummer 23">
            <a:extLst>
              <a:ext uri="{FF2B5EF4-FFF2-40B4-BE49-F238E27FC236}">
                <a16:creationId xmlns:a16="http://schemas.microsoft.com/office/drawing/2014/main" id="{99EBBDAB-6D65-8C49-B3A9-8A9B1398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21" name="Rak 20">
            <a:extLst>
              <a:ext uri="{FF2B5EF4-FFF2-40B4-BE49-F238E27FC236}">
                <a16:creationId xmlns:a16="http://schemas.microsoft.com/office/drawing/2014/main" id="{5F09914A-1941-EF48-9E36-E2D36C28D1DB}"/>
              </a:ext>
            </a:extLst>
          </p:cNvPr>
          <p:cNvCxnSpPr>
            <a:cxnSpLocks/>
          </p:cNvCxnSpPr>
          <p:nvPr userDrawn="1"/>
        </p:nvCxnSpPr>
        <p:spPr>
          <a:xfrm>
            <a:off x="6695162" y="430305"/>
            <a:ext cx="509522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26">
            <a:extLst>
              <a:ext uri="{FF2B5EF4-FFF2-40B4-BE49-F238E27FC236}">
                <a16:creationId xmlns:a16="http://schemas.microsoft.com/office/drawing/2014/main" id="{5D7E1D7F-5B8F-454A-83BD-D4BE19FE9EB7}"/>
              </a:ext>
            </a:extLst>
          </p:cNvPr>
          <p:cNvCxnSpPr>
            <a:cxnSpLocks/>
          </p:cNvCxnSpPr>
          <p:nvPr userDrawn="1"/>
        </p:nvCxnSpPr>
        <p:spPr>
          <a:xfrm>
            <a:off x="333488" y="428431"/>
            <a:ext cx="636167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tshållare för text 18">
            <a:extLst>
              <a:ext uri="{FF2B5EF4-FFF2-40B4-BE49-F238E27FC236}">
                <a16:creationId xmlns:a16="http://schemas.microsoft.com/office/drawing/2014/main" id="{C8B245FE-A202-AC44-8B0F-83E46D7F5D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2323" y="2270772"/>
            <a:ext cx="4298058" cy="1158227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defRPr sz="1600">
                <a:solidFill>
                  <a:schemeClr val="bg1"/>
                </a:solidFill>
              </a:defRPr>
            </a:lvl8pPr>
            <a:lvl9pPr marL="3657600" indent="0"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Skriv text här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22" name="Platshållare för text 22">
            <a:extLst>
              <a:ext uri="{FF2B5EF4-FFF2-40B4-BE49-F238E27FC236}">
                <a16:creationId xmlns:a16="http://schemas.microsoft.com/office/drawing/2014/main" id="{D6DC127B-0696-5E4B-8869-F7F2FC0C70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2323" y="1841311"/>
            <a:ext cx="4298058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3" name="Platshållare för text 18">
            <a:extLst>
              <a:ext uri="{FF2B5EF4-FFF2-40B4-BE49-F238E27FC236}">
                <a16:creationId xmlns:a16="http://schemas.microsoft.com/office/drawing/2014/main" id="{7B931328-AE8E-0841-BEB6-855317D39E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92323" y="4303976"/>
            <a:ext cx="4298058" cy="107066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Skriv text här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24" name="Platshållare för text 22">
            <a:extLst>
              <a:ext uri="{FF2B5EF4-FFF2-40B4-BE49-F238E27FC236}">
                <a16:creationId xmlns:a16="http://schemas.microsoft.com/office/drawing/2014/main" id="{F383040D-3E30-B24C-B435-B1D4D9C376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2323" y="3874514"/>
            <a:ext cx="4298058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C6D594FA-9A3A-0547-8591-A2E696050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76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0BFAA5-D199-F247-86C7-AB944FAF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8C2A713-97B3-684F-B185-63347A5E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10F480D-16FF-9145-B88C-FC1A5656D0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6941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eskur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4146C66-34EA-A643-B741-B7FBA9CC8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8570"/>
            <a:ext cx="6096000" cy="6874043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085474 w 6096000"/>
              <a:gd name="connsiteY0" fmla="*/ 0 h 6874043"/>
              <a:gd name="connsiteX1" fmla="*/ 6096000 w 6096000"/>
              <a:gd name="connsiteY1" fmla="*/ 16043 h 6874043"/>
              <a:gd name="connsiteX2" fmla="*/ 6096000 w 6096000"/>
              <a:gd name="connsiteY2" fmla="*/ 6874043 h 6874043"/>
              <a:gd name="connsiteX3" fmla="*/ 0 w 6096000"/>
              <a:gd name="connsiteY3" fmla="*/ 6874043 h 6874043"/>
              <a:gd name="connsiteX4" fmla="*/ 2085474 w 6096000"/>
              <a:gd name="connsiteY4" fmla="*/ 0 h 687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4043">
                <a:moveTo>
                  <a:pt x="2085474" y="0"/>
                </a:moveTo>
                <a:lnTo>
                  <a:pt x="6096000" y="16043"/>
                </a:lnTo>
                <a:lnTo>
                  <a:pt x="6096000" y="6874043"/>
                </a:lnTo>
                <a:lnTo>
                  <a:pt x="0" y="6874043"/>
                </a:lnTo>
                <a:lnTo>
                  <a:pt x="2085474" y="0"/>
                </a:lnTo>
                <a:close/>
              </a:path>
            </a:pathLst>
          </a:custGeom>
          <a:solidFill>
            <a:srgbClr val="EFF2F5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datum 21">
            <a:extLst>
              <a:ext uri="{FF2B5EF4-FFF2-40B4-BE49-F238E27FC236}">
                <a16:creationId xmlns:a16="http://schemas.microsoft.com/office/drawing/2014/main" id="{8541442C-6996-164D-BE21-381ED4CA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0B7F2BFE-7641-7944-92F9-A167393079C8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3" name="Platshållare för bildnummer 23">
            <a:extLst>
              <a:ext uri="{FF2B5EF4-FFF2-40B4-BE49-F238E27FC236}">
                <a16:creationId xmlns:a16="http://schemas.microsoft.com/office/drawing/2014/main" id="{8DA65CC0-1FA3-6A45-ACA9-083E6859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857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or med sneskur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18C8E48C-EE5E-6F40-9D31-4EB3DE83A1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612" y="0"/>
            <a:ext cx="4689018" cy="6858000"/>
          </a:xfrm>
          <a:custGeom>
            <a:avLst/>
            <a:gdLst>
              <a:gd name="connsiteX0" fmla="*/ 0 w 4177388"/>
              <a:gd name="connsiteY0" fmla="*/ 0 h 6858000"/>
              <a:gd name="connsiteX1" fmla="*/ 4177388 w 4177388"/>
              <a:gd name="connsiteY1" fmla="*/ 0 h 6858000"/>
              <a:gd name="connsiteX2" fmla="*/ 4177388 w 4177388"/>
              <a:gd name="connsiteY2" fmla="*/ 6858000 h 6858000"/>
              <a:gd name="connsiteX3" fmla="*/ 0 w 4177388"/>
              <a:gd name="connsiteY3" fmla="*/ 6858000 h 6858000"/>
              <a:gd name="connsiteX4" fmla="*/ 0 w 4177388"/>
              <a:gd name="connsiteY4" fmla="*/ 0 h 6858000"/>
              <a:gd name="connsiteX0" fmla="*/ 0 w 5766703"/>
              <a:gd name="connsiteY0" fmla="*/ 0 h 6858000"/>
              <a:gd name="connsiteX1" fmla="*/ 4177388 w 5766703"/>
              <a:gd name="connsiteY1" fmla="*/ 0 h 6858000"/>
              <a:gd name="connsiteX2" fmla="*/ 5766703 w 5766703"/>
              <a:gd name="connsiteY2" fmla="*/ 6858000 h 6858000"/>
              <a:gd name="connsiteX3" fmla="*/ 0 w 5766703"/>
              <a:gd name="connsiteY3" fmla="*/ 6858000 h 6858000"/>
              <a:gd name="connsiteX4" fmla="*/ 0 w 5766703"/>
              <a:gd name="connsiteY4" fmla="*/ 0 h 6858000"/>
              <a:gd name="connsiteX0" fmla="*/ 0 w 5766703"/>
              <a:gd name="connsiteY0" fmla="*/ 0 h 6858000"/>
              <a:gd name="connsiteX1" fmla="*/ 2979959 w 5766703"/>
              <a:gd name="connsiteY1" fmla="*/ 0 h 6858000"/>
              <a:gd name="connsiteX2" fmla="*/ 5766703 w 5766703"/>
              <a:gd name="connsiteY2" fmla="*/ 6858000 h 6858000"/>
              <a:gd name="connsiteX3" fmla="*/ 0 w 5766703"/>
              <a:gd name="connsiteY3" fmla="*/ 6858000 h 6858000"/>
              <a:gd name="connsiteX4" fmla="*/ 0 w 5766703"/>
              <a:gd name="connsiteY4" fmla="*/ 0 h 6858000"/>
              <a:gd name="connsiteX0" fmla="*/ 0 w 4689018"/>
              <a:gd name="connsiteY0" fmla="*/ 0 h 6858000"/>
              <a:gd name="connsiteX1" fmla="*/ 2979959 w 4689018"/>
              <a:gd name="connsiteY1" fmla="*/ 0 h 6858000"/>
              <a:gd name="connsiteX2" fmla="*/ 4689018 w 4689018"/>
              <a:gd name="connsiteY2" fmla="*/ 6858000 h 6858000"/>
              <a:gd name="connsiteX3" fmla="*/ 0 w 4689018"/>
              <a:gd name="connsiteY3" fmla="*/ 6858000 h 6858000"/>
              <a:gd name="connsiteX4" fmla="*/ 0 w 4689018"/>
              <a:gd name="connsiteY4" fmla="*/ 0 h 6858000"/>
              <a:gd name="connsiteX0" fmla="*/ 0 w 4689018"/>
              <a:gd name="connsiteY0" fmla="*/ 0 h 6858000"/>
              <a:gd name="connsiteX1" fmla="*/ 3448045 w 4689018"/>
              <a:gd name="connsiteY1" fmla="*/ 0 h 6858000"/>
              <a:gd name="connsiteX2" fmla="*/ 4689018 w 4689018"/>
              <a:gd name="connsiteY2" fmla="*/ 6858000 h 6858000"/>
              <a:gd name="connsiteX3" fmla="*/ 0 w 4689018"/>
              <a:gd name="connsiteY3" fmla="*/ 6858000 h 6858000"/>
              <a:gd name="connsiteX4" fmla="*/ 0 w 468901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9018" h="6858000">
                <a:moveTo>
                  <a:pt x="0" y="0"/>
                </a:moveTo>
                <a:lnTo>
                  <a:pt x="3448045" y="0"/>
                </a:lnTo>
                <a:lnTo>
                  <a:pt x="46890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B5159E-CC67-BF43-998F-CDD5B51649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51533" y="1213546"/>
            <a:ext cx="1187365" cy="53885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i="0">
                <a:solidFill>
                  <a:schemeClr val="accent1"/>
                </a:solidFill>
                <a:latin typeface="Lab Grotesque Blac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Jun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6153400-2096-4E4C-8653-2BFB85E86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1599" y="789896"/>
            <a:ext cx="5338781" cy="149614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33414E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4pPr>
            <a:lvl5pPr marL="217170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rgbClr val="33414E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6pPr>
            <a:lvl7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7pPr>
            <a:lvl8pPr marL="31432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rgbClr val="33414E"/>
                </a:solidFill>
              </a:defRPr>
            </a:lvl8pPr>
            <a:lvl9pPr marL="388620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571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2EB8A929-EDD6-9242-9B5C-FAAEB54E9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1599" y="2764608"/>
            <a:ext cx="5338781" cy="149614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sv-SE" sz="1400" b="0" i="0" smtClean="0">
                <a:solidFill>
                  <a:srgbClr val="33414E"/>
                </a:solidFill>
                <a:effectLst/>
                <a:latin typeface="Lab Grotesque" pitchFamily="2" charset="0"/>
              </a:defRPr>
            </a:lvl1pPr>
            <a:lvl2pPr>
              <a:defRPr sz="1400">
                <a:solidFill>
                  <a:srgbClr val="33414E"/>
                </a:solidFill>
              </a:defRPr>
            </a:lvl2pPr>
            <a:lvl3pPr>
              <a:defRPr sz="1400">
                <a:solidFill>
                  <a:srgbClr val="33414E"/>
                </a:solidFill>
              </a:defRPr>
            </a:lvl3pPr>
            <a:lvl4pPr>
              <a:defRPr sz="1400">
                <a:solidFill>
                  <a:srgbClr val="33414E"/>
                </a:solidFill>
              </a:defRPr>
            </a:lvl4pPr>
            <a:lvl5pPr>
              <a:defRPr sz="1400">
                <a:solidFill>
                  <a:srgbClr val="33414E"/>
                </a:solidFill>
              </a:defRPr>
            </a:lvl5pPr>
            <a:lvl6pPr>
              <a:defRPr sz="1400">
                <a:solidFill>
                  <a:srgbClr val="33414E"/>
                </a:solidFill>
              </a:defRPr>
            </a:lvl6pPr>
            <a:lvl7pPr>
              <a:defRPr sz="1400">
                <a:solidFill>
                  <a:srgbClr val="33414E"/>
                </a:solidFill>
              </a:defRPr>
            </a:lvl7pPr>
            <a:lvl8pPr>
              <a:defRPr sz="1400">
                <a:solidFill>
                  <a:srgbClr val="33414E"/>
                </a:solidFill>
              </a:defRPr>
            </a:lvl8pPr>
            <a:lvl9pPr>
              <a:defRPr sz="14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sv-SE"/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8A5097A2-1EB2-D04C-9331-C95CBC7C99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1599" y="4847157"/>
            <a:ext cx="5338781" cy="149614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33414E"/>
                </a:solidFill>
                <a:latin typeface="Lab Grotesque" pitchFamily="2" charset="0"/>
              </a:defRPr>
            </a:lvl1pPr>
            <a:lvl2pPr>
              <a:defRPr sz="1400">
                <a:solidFill>
                  <a:srgbClr val="33414E"/>
                </a:solidFill>
              </a:defRPr>
            </a:lvl2pPr>
            <a:lvl3pPr>
              <a:defRPr sz="1400">
                <a:solidFill>
                  <a:srgbClr val="33414E"/>
                </a:solidFill>
              </a:defRPr>
            </a:lvl3pPr>
            <a:lvl4pPr>
              <a:defRPr sz="1400">
                <a:solidFill>
                  <a:srgbClr val="33414E"/>
                </a:solidFill>
              </a:defRPr>
            </a:lvl4pPr>
            <a:lvl5pPr>
              <a:defRPr sz="1400">
                <a:solidFill>
                  <a:srgbClr val="33414E"/>
                </a:solidFill>
              </a:defRPr>
            </a:lvl5pPr>
            <a:lvl6pPr>
              <a:defRPr sz="1400">
                <a:solidFill>
                  <a:srgbClr val="33414E"/>
                </a:solidFill>
              </a:defRPr>
            </a:lvl6pPr>
            <a:lvl7pPr>
              <a:defRPr sz="1400">
                <a:solidFill>
                  <a:srgbClr val="33414E"/>
                </a:solidFill>
              </a:defRPr>
            </a:lvl7pPr>
            <a:lvl8pPr>
              <a:defRPr sz="1400">
                <a:solidFill>
                  <a:srgbClr val="33414E"/>
                </a:solidFill>
              </a:defRPr>
            </a:lvl8pPr>
            <a:lvl9pPr>
              <a:defRPr sz="14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2057400" marR="0" lvl="4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175CC98-1D45-3541-8450-3D04065D12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1534" y="3167808"/>
            <a:ext cx="1187366" cy="509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Sep</a:t>
            </a:r>
          </a:p>
        </p:txBody>
      </p:sp>
      <p:sp>
        <p:nvSpPr>
          <p:cNvPr id="24" name="Platshållare för text 7">
            <a:extLst>
              <a:ext uri="{FF2B5EF4-FFF2-40B4-BE49-F238E27FC236}">
                <a16:creationId xmlns:a16="http://schemas.microsoft.com/office/drawing/2014/main" id="{142B1B29-30F3-6C4A-98D5-C463EE8406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1533" y="5264211"/>
            <a:ext cx="1187367" cy="509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Nov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A11B460-63A1-7D41-933F-4199EEC9F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489" y="2286042"/>
            <a:ext cx="3324112" cy="164783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Klicka här för att ändra rubriken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173B354-E4BC-FC43-A191-C6CC6D0D0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488" y="4158450"/>
            <a:ext cx="3585369" cy="14049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underrubriken</a:t>
            </a:r>
          </a:p>
        </p:txBody>
      </p:sp>
      <p:sp>
        <p:nvSpPr>
          <p:cNvPr id="22" name="Platshållare för datum 21">
            <a:extLst>
              <a:ext uri="{FF2B5EF4-FFF2-40B4-BE49-F238E27FC236}">
                <a16:creationId xmlns:a16="http://schemas.microsoft.com/office/drawing/2014/main" id="{B8641CBA-D7FB-F54E-B5E1-70297E5E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3D53F0AB-5E22-5F43-A637-B280A270D598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3" name="Platshållare för bildnummer 23">
            <a:extLst>
              <a:ext uri="{FF2B5EF4-FFF2-40B4-BE49-F238E27FC236}">
                <a16:creationId xmlns:a16="http://schemas.microsoft.com/office/drawing/2014/main" id="{82C428B7-1DD2-1B41-AAE9-590A7C23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5DB598CA-415A-E64D-88F3-0EAD364F78D0}"/>
              </a:ext>
            </a:extLst>
          </p:cNvPr>
          <p:cNvCxnSpPr>
            <a:cxnSpLocks/>
          </p:cNvCxnSpPr>
          <p:nvPr userDrawn="1"/>
        </p:nvCxnSpPr>
        <p:spPr>
          <a:xfrm>
            <a:off x="333488" y="438382"/>
            <a:ext cx="321375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C0798E22-248A-0E42-9300-2B63FE295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22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C896C3-85B8-1840-BCE9-B1EA9F8F448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46182" y="3037054"/>
            <a:ext cx="5201327" cy="146104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Här kan det stå ett citat på några rader </a:t>
            </a:r>
          </a:p>
        </p:txBody>
      </p:sp>
      <p:sp>
        <p:nvSpPr>
          <p:cNvPr id="8" name="Platshållare för text 31">
            <a:extLst>
              <a:ext uri="{FF2B5EF4-FFF2-40B4-BE49-F238E27FC236}">
                <a16:creationId xmlns:a16="http://schemas.microsoft.com/office/drawing/2014/main" id="{6039D40D-3993-3F4E-B4F3-28C8807432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533" y="4736818"/>
            <a:ext cx="2824624" cy="2967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8B3A173A-72BD-7A4E-BA9B-F15B0C419FE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891756" y="1555481"/>
            <a:ext cx="1110178" cy="11713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3800" b="1" i="0">
                <a:solidFill>
                  <a:schemeClr val="bg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12" name="Platshållare för bild 15">
            <a:extLst>
              <a:ext uri="{FF2B5EF4-FFF2-40B4-BE49-F238E27FC236}">
                <a16:creationId xmlns:a16="http://schemas.microsoft.com/office/drawing/2014/main" id="{FFAA7A76-9E02-504E-B6A8-D1C7C12517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15139" y="1103882"/>
            <a:ext cx="4908982" cy="49397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6" name="Platshållare för datum 21">
            <a:extLst>
              <a:ext uri="{FF2B5EF4-FFF2-40B4-BE49-F238E27FC236}">
                <a16:creationId xmlns:a16="http://schemas.microsoft.com/office/drawing/2014/main" id="{B355F9B5-E493-694F-9130-12940B4F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00AFC9CF-0673-7740-9A53-4456837E74BE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7" name="Platshållare för bildnummer 23">
            <a:extLst>
              <a:ext uri="{FF2B5EF4-FFF2-40B4-BE49-F238E27FC236}">
                <a16:creationId xmlns:a16="http://schemas.microsoft.com/office/drawing/2014/main" id="{0C9217F8-263B-4845-B511-CD3643CD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067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916" y="2783400"/>
            <a:ext cx="7842169" cy="18702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0DC7DD40-2BBE-FD47-B5D1-DCF785B0BB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671" y="669975"/>
            <a:ext cx="1708659" cy="811306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CF997969-62B2-E34F-B02B-FEA32A784A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93556" y="5955811"/>
            <a:ext cx="1804889" cy="42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3278171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+ siffr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iagram 11">
            <a:extLst>
              <a:ext uri="{FF2B5EF4-FFF2-40B4-BE49-F238E27FC236}">
                <a16:creationId xmlns:a16="http://schemas.microsoft.com/office/drawing/2014/main" id="{2575503E-8A56-894D-8C9B-0F972EB82BD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14161" y="2188069"/>
            <a:ext cx="7059836" cy="383966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0A94F06-7F1F-B349-92FC-A6D1060F94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2" y="1089086"/>
            <a:ext cx="7059837" cy="6550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text</a:t>
            </a:r>
            <a:endParaRPr lang="en-US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4E2F758-B570-304C-9AF3-89FC306905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2471" y="1535413"/>
            <a:ext cx="720595" cy="4174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49</a:t>
            </a: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97ACD9B5-253A-8D49-AAD9-C4B69C9FF5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17088" y="2099069"/>
            <a:ext cx="1833979" cy="4174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MEDLEMS-ORGANISATIONER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3E8FF484-70D4-394A-AD81-7AAD764A5A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18178" y="2958580"/>
            <a:ext cx="1632889" cy="563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59 000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3E65C18F-1D72-DA42-AD9A-81BBC5326F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0287" y="3519055"/>
            <a:ext cx="1630779" cy="4397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MEDLEMS-FÖRETAG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BD7ED74-59F1-4D4C-9ED5-AE9D86FB0A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5275" y="4519267"/>
            <a:ext cx="1431796" cy="563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89%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409625F-0F43-8E41-AAB5-2EE1C1E0F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97384" y="5079742"/>
            <a:ext cx="1431796" cy="4397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SMÅ FÖRETAG</a:t>
            </a:r>
          </a:p>
        </p:txBody>
      </p:sp>
      <p:sp>
        <p:nvSpPr>
          <p:cNvPr id="20" name="Platshållare för datum 21">
            <a:extLst>
              <a:ext uri="{FF2B5EF4-FFF2-40B4-BE49-F238E27FC236}">
                <a16:creationId xmlns:a16="http://schemas.microsoft.com/office/drawing/2014/main" id="{43A25D45-0A25-EE48-AFCD-A796F8D4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3CF28AD3-05CE-AF44-B7AB-7E1808F27F4D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1" name="Platshållare för bildnummer 23">
            <a:extLst>
              <a:ext uri="{FF2B5EF4-FFF2-40B4-BE49-F238E27FC236}">
                <a16:creationId xmlns:a16="http://schemas.microsoft.com/office/drawing/2014/main" id="{A492BD77-1B19-224F-B24D-88856AE4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63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ffro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DA43A278-ED25-A244-9D1B-B83912C21C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cxnSp>
        <p:nvCxnSpPr>
          <p:cNvPr id="23" name="Rak 22">
            <a:extLst>
              <a:ext uri="{FF2B5EF4-FFF2-40B4-BE49-F238E27FC236}">
                <a16:creationId xmlns:a16="http://schemas.microsoft.com/office/drawing/2014/main" id="{F4970A69-5186-8947-8093-B7861F5BEBEA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8E29BDC9-FC64-094C-9A92-595091A01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" y="12794"/>
            <a:ext cx="12169464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7806D0B-23A2-A04B-809F-BBC5B44B3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799" y="2434253"/>
            <a:ext cx="4419870" cy="193868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BBC1B252-4A04-1744-94DA-A73F2571F9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1889" y="1748455"/>
            <a:ext cx="1833979" cy="3343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TRAINEJOBB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5069B977-A611-E642-BF89-54B28F1E97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1889" y="2120994"/>
            <a:ext cx="3137844" cy="4945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ab Grotesque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Löftet:		32 000 </a:t>
            </a:r>
            <a:r>
              <a:rPr lang="sv-SE" err="1"/>
              <a:t>st</a:t>
            </a:r>
            <a:endParaRPr lang="sv-SE"/>
          </a:p>
          <a:p>
            <a:pPr lvl="0"/>
            <a:r>
              <a:rPr lang="sv-SE"/>
              <a:t>Resultatet:	473 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51F8B95E-3575-DF49-B18F-08AAD86CB7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51889" y="3069255"/>
            <a:ext cx="1833979" cy="3343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TRAINEJOBB</a:t>
            </a: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6C52EEE2-F04F-9241-A708-61E578B92D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51889" y="3441794"/>
            <a:ext cx="3527312" cy="4945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ab Grotesque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Löftet:		32 000 </a:t>
            </a:r>
            <a:r>
              <a:rPr lang="sv-SE" err="1"/>
              <a:t>st</a:t>
            </a:r>
            <a:endParaRPr lang="sv-SE"/>
          </a:p>
          <a:p>
            <a:pPr lvl="0"/>
            <a:r>
              <a:rPr lang="sv-SE"/>
              <a:t>Resultatet:	473 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1200062E-D6AB-8741-9D44-4BAC64ECEB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51889" y="4491655"/>
            <a:ext cx="1833979" cy="3343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TRAINEJOBB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60CA2BC5-B6AE-7343-98A0-62CBD6013E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51889" y="4864194"/>
            <a:ext cx="3500324" cy="4945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ab Grotesque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Löftet:		32 000 </a:t>
            </a:r>
            <a:r>
              <a:rPr lang="sv-SE" err="1"/>
              <a:t>st</a:t>
            </a:r>
            <a:endParaRPr lang="sv-SE"/>
          </a:p>
          <a:p>
            <a:pPr lvl="0"/>
            <a:r>
              <a:rPr lang="sv-SE"/>
              <a:t>Resultatet:	473 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89AF0FF3-4C1D-B247-8D17-C753B9414F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06387017-C9C6-D647-90C3-6B57D5E42B6D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9" name="Platshållare för bildnummer 23">
            <a:extLst>
              <a:ext uri="{FF2B5EF4-FFF2-40B4-BE49-F238E27FC236}">
                <a16:creationId xmlns:a16="http://schemas.microsoft.com/office/drawing/2014/main" id="{BC66A80A-D461-8C49-9695-FE71D6D2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97134FB5-5518-9D42-968F-055B512D7F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24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BB6A4A5-194A-7C4D-AAE1-E6FB7AA4561A}"/>
              </a:ext>
            </a:extLst>
          </p:cNvPr>
          <p:cNvSpPr/>
          <p:nvPr userDrawn="1"/>
        </p:nvSpPr>
        <p:spPr>
          <a:xfrm>
            <a:off x="0" y="3973727"/>
            <a:ext cx="12192000" cy="2913312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3B84E3-634B-1D44-97A7-38B34DCE5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15735"/>
            <a:ext cx="10515600" cy="130977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A315D4-7F1C-6447-981F-E351034E7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63725"/>
            <a:ext cx="10515600" cy="8399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Lab Grotesqu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datum 21">
            <a:extLst>
              <a:ext uri="{FF2B5EF4-FFF2-40B4-BE49-F238E27FC236}">
                <a16:creationId xmlns:a16="http://schemas.microsoft.com/office/drawing/2014/main" id="{3F3EEA6C-4536-BE4C-9F0E-3C565EE5E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9B4B7641-2D6E-8D4A-BE3C-3A7D8C8D2714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5" name="Platshållare för bildnummer 23">
            <a:extLst>
              <a:ext uri="{FF2B5EF4-FFF2-40B4-BE49-F238E27FC236}">
                <a16:creationId xmlns:a16="http://schemas.microsoft.com/office/drawing/2014/main" id="{82284CAC-3231-4E4C-AD17-41D16C0F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1312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. Avsnitt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3275" y="1545278"/>
            <a:ext cx="10515600" cy="2299982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03275" y="4164637"/>
            <a:ext cx="10515600" cy="150018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30000"/>
              </a:lnSpc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Lab Grotesqu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7" name="Platshållare för datum 21">
            <a:extLst>
              <a:ext uri="{FF2B5EF4-FFF2-40B4-BE49-F238E27FC236}">
                <a16:creationId xmlns:a16="http://schemas.microsoft.com/office/drawing/2014/main" id="{78CFA14A-90B3-5A4B-9B02-AECEB31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8" name="Platshållare för bildnummer 23">
            <a:extLst>
              <a:ext uri="{FF2B5EF4-FFF2-40B4-BE49-F238E27FC236}">
                <a16:creationId xmlns:a16="http://schemas.microsoft.com/office/drawing/2014/main" id="{603DDC37-2DAE-BC43-B152-0F467B432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3238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Avsnit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4C1ED1E-219F-BF49-9EAC-22079548AA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10" name="Bildobjekt 9" descr="En bild som visar byggnad, bro, gitarr&#10;&#10;Automatiskt genererad beskrivning">
            <a:extLst>
              <a:ext uri="{FF2B5EF4-FFF2-40B4-BE49-F238E27FC236}">
                <a16:creationId xmlns:a16="http://schemas.microsoft.com/office/drawing/2014/main" id="{452D6398-4134-AB43-BD11-71157171EC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Rak 6">
            <a:extLst>
              <a:ext uri="{FF2B5EF4-FFF2-40B4-BE49-F238E27FC236}">
                <a16:creationId xmlns:a16="http://schemas.microsoft.com/office/drawing/2014/main" id="{FACAD220-A977-9047-8DEA-9709F35E681E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text 5">
            <a:extLst>
              <a:ext uri="{FF2B5EF4-FFF2-40B4-BE49-F238E27FC236}">
                <a16:creationId xmlns:a16="http://schemas.microsoft.com/office/drawing/2014/main" id="{E83E3671-74B4-244E-B775-98A63775D2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729243"/>
            <a:ext cx="8895339" cy="18702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Detta är en </a:t>
            </a:r>
            <a:r>
              <a:rPr lang="sv-SE" err="1"/>
              <a:t>avsnittssida</a:t>
            </a:r>
            <a:r>
              <a:rPr lang="sv-SE"/>
              <a:t> klicka här för att skriva</a:t>
            </a:r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AE4B9CB4-76F7-724E-A425-A4AB8E8F134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5D746ED8-8A85-044D-948A-A4B1F9B69AD2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9" name="Platshållare för bildnummer 23">
            <a:extLst>
              <a:ext uri="{FF2B5EF4-FFF2-40B4-BE49-F238E27FC236}">
                <a16:creationId xmlns:a16="http://schemas.microsoft.com/office/drawing/2014/main" id="{9C84D2F8-D1B6-E548-980A-3A839332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457CEAD-7460-4145-AB90-DD79FDFED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62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Avsni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6E13CAA-C4B1-524F-ACD3-1AEDE372C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5" name="Bildobjekt 4" descr="En bild som visar paraply&#10;&#10;Automatiskt genererad beskrivning">
            <a:extLst>
              <a:ext uri="{FF2B5EF4-FFF2-40B4-BE49-F238E27FC236}">
                <a16:creationId xmlns:a16="http://schemas.microsoft.com/office/drawing/2014/main" id="{31014F78-3669-FD47-ACA0-2444F2C2D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58"/>
            <a:ext cx="12192000" cy="6843742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0A6491C6-EEE6-B546-9D23-1BE8DBC53D18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datum 21">
            <a:extLst>
              <a:ext uri="{FF2B5EF4-FFF2-40B4-BE49-F238E27FC236}">
                <a16:creationId xmlns:a16="http://schemas.microsoft.com/office/drawing/2014/main" id="{45015450-3314-2143-887A-7CB028EB537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CF3CEFF0-9FE1-A546-97A2-AA4EE22CD004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3" name="Platshållare för bildnummer 23">
            <a:extLst>
              <a:ext uri="{FF2B5EF4-FFF2-40B4-BE49-F238E27FC236}">
                <a16:creationId xmlns:a16="http://schemas.microsoft.com/office/drawing/2014/main" id="{D2D3C1F5-41C8-964C-953B-A5E691F4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Platshållare för text 5">
            <a:extLst>
              <a:ext uri="{FF2B5EF4-FFF2-40B4-BE49-F238E27FC236}">
                <a16:creationId xmlns:a16="http://schemas.microsoft.com/office/drawing/2014/main" id="{7D5B1C21-F67A-3740-B2C4-9015945AA7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3715562"/>
            <a:ext cx="8895339" cy="18702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Detta är en </a:t>
            </a:r>
            <a:r>
              <a:rPr lang="sv-SE" err="1"/>
              <a:t>avsnittssida</a:t>
            </a:r>
            <a:r>
              <a:rPr lang="sv-SE"/>
              <a:t> klicka här för att skriva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40FD3C66-CC2E-DD46-81FA-9AE1B3326C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85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483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FB8D3E8-775F-E747-BB5E-5FFEC647C7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E23F5BBB-C9C0-CC47-AC05-378CCA138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7181" y="5433231"/>
            <a:ext cx="1997637" cy="948519"/>
          </a:xfrm>
          <a:prstGeom prst="rect">
            <a:avLst/>
          </a:prstGeom>
        </p:spPr>
      </p:pic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2624F830-1254-5447-BD06-4EFEEFD16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6402" y="2712524"/>
            <a:ext cx="4359193" cy="14329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Sista sidan!</a:t>
            </a:r>
          </a:p>
        </p:txBody>
      </p:sp>
    </p:spTree>
    <p:extLst>
      <p:ext uri="{BB962C8B-B14F-4D97-AF65-F5344CB8AC3E}">
        <p14:creationId xmlns:p14="http://schemas.microsoft.com/office/powerpoint/2010/main" val="417919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sidhuv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3662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örre enkla punktlistor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63C17E4-A587-2B4E-9526-30EF15AB1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2360951"/>
            <a:ext cx="10548938" cy="405572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latin typeface="Lab Grotesque" pitchFamily="2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 marL="2971800" indent="0">
              <a:buNone/>
              <a:defRPr sz="2800"/>
            </a:lvl8pPr>
            <a:lvl9pPr>
              <a:defRPr sz="2800"/>
            </a:lvl9pPr>
          </a:lstStyle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3429000" marR="0" lvl="7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sv-SE"/>
          </a:p>
          <a:p>
            <a:pPr lvl="0"/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E6621F-1003-7B4E-BDCA-7DC4390669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2" y="1089087"/>
            <a:ext cx="6897278" cy="6076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51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or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63C17E4-A587-2B4E-9526-30EF15AB1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2360950"/>
            <a:ext cx="10548938" cy="4055725"/>
          </a:xfrm>
          <a:prstGeom prst="rect">
            <a:avLst/>
          </a:prstGeom>
        </p:spPr>
        <p:txBody>
          <a:bodyPr numCol="2" anchor="t"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b="0" i="0">
                <a:latin typeface="Lab Grotesque" pitchFamily="2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600"/>
            </a:lvl5pPr>
            <a:lvl6pPr>
              <a:lnSpc>
                <a:spcPct val="100000"/>
              </a:lnSpc>
              <a:buClr>
                <a:schemeClr val="accent1"/>
              </a:buClr>
              <a:defRPr sz="1600"/>
            </a:lvl6pPr>
            <a:lvl7pPr>
              <a:lnSpc>
                <a:spcPct val="100000"/>
              </a:lnSpc>
              <a:buClr>
                <a:schemeClr val="accent1"/>
              </a:buClr>
              <a:defRPr sz="1600"/>
            </a:lvl7pPr>
            <a:lvl8pPr marL="2971800" indent="0">
              <a:lnSpc>
                <a:spcPct val="100000"/>
              </a:lnSpc>
              <a:buNone/>
              <a:defRPr sz="1600"/>
            </a:lvl8pPr>
            <a:lvl9pPr marL="3429000" indent="0">
              <a:lnSpc>
                <a:spcPct val="100000"/>
              </a:lnSpc>
              <a:buNone/>
              <a:defRPr sz="1600"/>
            </a:lvl9pPr>
          </a:lstStyle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E6621F-1003-7B4E-BDCA-7DC4390669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3" y="1089086"/>
            <a:ext cx="6220416" cy="6550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53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Startbild med projekt-logga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ak 11">
            <a:extLst>
              <a:ext uri="{FF2B5EF4-FFF2-40B4-BE49-F238E27FC236}">
                <a16:creationId xmlns:a16="http://schemas.microsoft.com/office/drawing/2014/main" id="{A744BAE6-61A3-B34C-B489-75AA9FDCA023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1683" y="368366"/>
            <a:ext cx="2465210" cy="6136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06F194E-6202-E549-AF1F-32A3CE881F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5876" y="4978398"/>
            <a:ext cx="2038118" cy="976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Projekt-logotyp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823D168-2479-9142-A21D-2C31727F0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3012" y="967970"/>
            <a:ext cx="1670949" cy="7934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A5A16F-1CF9-F049-9B18-B31DBD6FF6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6254" y="2890740"/>
            <a:ext cx="5699492" cy="1366278"/>
          </a:xfrm>
          <a:prstGeom prst="rect">
            <a:avLst/>
          </a:prstGeom>
          <a:solidFill>
            <a:srgbClr val="EFF2F5"/>
          </a:solidFill>
        </p:spPr>
        <p:txBody>
          <a:bodyPr anchor="ctr"/>
          <a:lstStyle>
            <a:lvl1pPr algn="ctr">
              <a:lnSpc>
                <a:spcPct val="100000"/>
              </a:lnSpc>
              <a:defRPr sz="40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641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i boxar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5D502093-ED60-4497-930E-6852C47229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6144" y="2979850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buClr>
                <a:schemeClr val="accent1"/>
              </a:buClr>
              <a:defRPr sz="1200"/>
            </a:lvl6pPr>
            <a:lvl7pPr>
              <a:buClr>
                <a:schemeClr val="accent1"/>
              </a:buClr>
              <a:defRPr sz="1200"/>
            </a:lvl7pPr>
            <a:lvl8pPr>
              <a:buClr>
                <a:schemeClr val="accent1"/>
              </a:buClr>
              <a:defRPr sz="1200"/>
            </a:lvl8pPr>
            <a:lvl9pPr>
              <a:buClr>
                <a:schemeClr val="accent1"/>
              </a:buClr>
              <a:defRPr sz="1200"/>
            </a:lvl9pPr>
          </a:lstStyle>
          <a:p>
            <a:pPr lvl="0"/>
            <a:r>
              <a:rPr lang="sv-SE"/>
              <a:t>Klicka här för att ändra texten i rutan. Dessa punktlistor passar bra till längre texter. </a:t>
            </a:r>
          </a:p>
        </p:txBody>
      </p:sp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15">
            <a:extLst>
              <a:ext uri="{FF2B5EF4-FFF2-40B4-BE49-F238E27FC236}">
                <a16:creationId xmlns:a16="http://schemas.microsoft.com/office/drawing/2014/main" id="{0B58BB3D-E2F6-8F4D-BAFD-4AB1E96F4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1716" y="1535363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buClr>
                <a:schemeClr val="accent1"/>
              </a:buClr>
              <a:defRPr sz="1200"/>
            </a:lvl6pPr>
            <a:lvl7pPr>
              <a:buClr>
                <a:schemeClr val="accent1"/>
              </a:buClr>
              <a:defRPr sz="1200"/>
            </a:lvl7pPr>
            <a:lvl8pPr>
              <a:buClr>
                <a:schemeClr val="accent1"/>
              </a:buClr>
              <a:defRPr sz="1200"/>
            </a:lvl8pPr>
            <a:lvl9pPr>
              <a:buClr>
                <a:schemeClr val="accent1"/>
              </a:buClr>
              <a:defRPr sz="1200"/>
            </a:lvl9pPr>
          </a:lstStyle>
          <a:p>
            <a:pPr lvl="0"/>
            <a:r>
              <a:rPr lang="sv-SE"/>
              <a:t>Klicka här för att ändra texten i rutan. Dessa punktlistor passar bra till längre texter.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F97D66-EF4C-1A4B-8463-87889165D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275" y="1681145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1</a:t>
            </a:r>
          </a:p>
        </p:txBody>
      </p:sp>
      <p:sp>
        <p:nvSpPr>
          <p:cNvPr id="9" name="Platshållare för text 15">
            <a:extLst>
              <a:ext uri="{FF2B5EF4-FFF2-40B4-BE49-F238E27FC236}">
                <a16:creationId xmlns:a16="http://schemas.microsoft.com/office/drawing/2014/main" id="{B03CE3A8-6DE1-2840-8BE0-6D888E0E10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716" y="2979850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buClr>
                <a:schemeClr val="accent1"/>
              </a:buClr>
              <a:defRPr sz="1200"/>
            </a:lvl6pPr>
            <a:lvl7pPr>
              <a:buClr>
                <a:schemeClr val="accent1"/>
              </a:buClr>
              <a:defRPr sz="1200"/>
            </a:lvl7pPr>
            <a:lvl8pPr>
              <a:buClr>
                <a:schemeClr val="accent1"/>
              </a:buClr>
              <a:defRPr sz="1200"/>
            </a:lvl8pPr>
            <a:lvl9pPr marL="3657600" indent="0">
              <a:buClr>
                <a:schemeClr val="accent1"/>
              </a:buClr>
              <a:buNone/>
              <a:defRPr sz="1200"/>
            </a:lvl9pPr>
          </a:lstStyle>
          <a:p>
            <a:pPr lvl="0"/>
            <a:r>
              <a:rPr lang="sv-SE"/>
              <a:t>Klicka här för att ändra texten i rutan. Dessa punktlistor passar bra till längre texter.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3094C82-F565-E142-A44C-A3A6BE9E53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275" y="3125632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2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B2211AF3-2830-F24D-8C41-EC31BF856B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1716" y="4437589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solidFill>
                  <a:srgbClr val="33414E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2pPr>
            <a:lvl3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5pPr>
            <a:lvl6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6pPr>
            <a:lvl7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7pPr>
            <a:lvl8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8pPr>
            <a:lvl9pPr>
              <a:buClr>
                <a:schemeClr val="accent1"/>
              </a:buClr>
              <a:buNone/>
              <a:defRPr sz="12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Klicka här för att ändra texten i rutan. Dessa punktlistor passar bra till längre texter. </a:t>
            </a:r>
          </a:p>
        </p:txBody>
      </p:sp>
      <p:sp>
        <p:nvSpPr>
          <p:cNvPr id="13" name="Platshållare för text 15">
            <a:extLst>
              <a:ext uri="{FF2B5EF4-FFF2-40B4-BE49-F238E27FC236}">
                <a16:creationId xmlns:a16="http://schemas.microsoft.com/office/drawing/2014/main" id="{B1C45DFB-CCF3-9F45-93BA-478DFD048B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6144" y="1535363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solidFill>
                  <a:srgbClr val="33414E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2pPr>
            <a:lvl3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5pPr>
            <a:lvl6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6pPr>
            <a:lvl7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7pPr>
            <a:lvl8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8pPr>
            <a:lvl9pPr marL="3657600" indent="0">
              <a:buClr>
                <a:schemeClr val="accent1"/>
              </a:buClr>
              <a:buNone/>
              <a:defRPr sz="12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Klicka här för att ändra texten i rutan. Dessa punktlistor passar bra till längre texter. 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52B08A95-6E7E-444A-BB65-CD5ABE1FC2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7703" y="1681145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4</a:t>
            </a:r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6B136BAC-7E50-5342-A4C2-DB9A636D4F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144" y="4437589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buClr>
                <a:schemeClr val="accent1"/>
              </a:buClr>
              <a:defRPr sz="1200"/>
            </a:lvl6pPr>
            <a:lvl7pPr>
              <a:buClr>
                <a:schemeClr val="accent1"/>
              </a:buClr>
              <a:defRPr sz="1200"/>
            </a:lvl7pPr>
            <a:lvl8pPr>
              <a:buClr>
                <a:schemeClr val="accent1"/>
              </a:buClr>
              <a:defRPr sz="1200"/>
            </a:lvl8pPr>
            <a:lvl9pPr>
              <a:buClr>
                <a:schemeClr val="accent1"/>
              </a:buClr>
              <a:defRPr sz="1200"/>
            </a:lvl9pPr>
          </a:lstStyle>
          <a:p>
            <a:pPr lvl="0"/>
            <a:r>
              <a:rPr lang="sv-SE"/>
              <a:t>Klicka här för att ändra texten i rutan. Dessa punktlistor passar bra till längre texter. 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DF2C3E43-4C68-BE4C-9AE6-967D4A976E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7703" y="4583371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6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BF916A20-85DD-4E9F-BAED-153F2F8E6A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3275" y="4583371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3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7A172C39-C4EA-4713-9DC3-671E3B59B0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47703" y="3125632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52271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by ste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E73CDA3D-A110-D842-9503-4D7A772B80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2499" y="2618677"/>
            <a:ext cx="2520000" cy="69530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chemeClr val="bg1"/>
            </a:solidFill>
          </a:ln>
          <a:effectLst/>
        </p:spPr>
        <p:txBody>
          <a:bodyPr wrap="square" lIns="72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E9187399-D62D-1448-998C-480581BF99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10188" y="2612919"/>
            <a:ext cx="2520000" cy="69530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/>
        </p:spPr>
        <p:txBody>
          <a:bodyPr wrap="square" lIns="72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4</a:t>
            </a: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0590BD9-0401-BE45-9910-166E731F7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5372" y="2607161"/>
            <a:ext cx="2520000" cy="6953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/>
        </p:spPr>
        <p:txBody>
          <a:bodyPr wrap="square" lIns="72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3</a:t>
            </a:r>
          </a:p>
        </p:txBody>
      </p:sp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0" name="Platshållare för text 15">
            <a:extLst>
              <a:ext uri="{FF2B5EF4-FFF2-40B4-BE49-F238E27FC236}">
                <a16:creationId xmlns:a16="http://schemas.microsoft.com/office/drawing/2014/main" id="{37943792-BA07-294E-AE9C-BCD2B03DB3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15586" y="2607161"/>
            <a:ext cx="2520000" cy="695300"/>
          </a:xfrm>
          <a:prstGeom prst="homePlate">
            <a:avLst/>
          </a:prstGeom>
          <a:solidFill>
            <a:schemeClr val="tx2"/>
          </a:solidFill>
          <a:ln w="63500">
            <a:solidFill>
              <a:schemeClr val="bg1"/>
            </a:solidFill>
          </a:ln>
          <a:effectLst/>
        </p:spPr>
        <p:txBody>
          <a:bodyPr wrap="square" lIns="72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2</a:t>
            </a:r>
          </a:p>
        </p:txBody>
      </p:sp>
      <p:sp>
        <p:nvSpPr>
          <p:cNvPr id="26" name="Platshållare för text 15">
            <a:extLst>
              <a:ext uri="{FF2B5EF4-FFF2-40B4-BE49-F238E27FC236}">
                <a16:creationId xmlns:a16="http://schemas.microsoft.com/office/drawing/2014/main" id="{388722FA-8F90-9E4E-961C-21B319B9C4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3295" y="2607161"/>
            <a:ext cx="2520000" cy="695300"/>
          </a:xfrm>
          <a:prstGeom prst="homePlate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  <a:effectLst/>
        </p:spPr>
        <p:txBody>
          <a:bodyPr wrap="square" lIns="54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 Grotesque Black" pitchFamily="2" charset="0"/>
                <a:ea typeface="Lab Grotesque 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E18F307-A305-8145-9A11-12C16C706B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3" y="1089086"/>
            <a:ext cx="6220416" cy="6550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 Grotesque Black" pitchFamily="2" charset="0"/>
              </a:defRPr>
            </a:lvl1pPr>
          </a:lstStyle>
          <a:p>
            <a:r>
              <a:rPr lang="sv-SE"/>
              <a:t>Klicka här för att ändra text</a:t>
            </a:r>
            <a:endParaRPr lang="en-US"/>
          </a:p>
        </p:txBody>
      </p:sp>
      <p:sp>
        <p:nvSpPr>
          <p:cNvPr id="31" name="Platshållare för text 18">
            <a:extLst>
              <a:ext uri="{FF2B5EF4-FFF2-40B4-BE49-F238E27FC236}">
                <a16:creationId xmlns:a16="http://schemas.microsoft.com/office/drawing/2014/main" id="{582AB44B-F740-6541-8588-4D4C798C2F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916" y="3902769"/>
            <a:ext cx="2116165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32" name="Platshållare för text 22">
            <a:extLst>
              <a:ext uri="{FF2B5EF4-FFF2-40B4-BE49-F238E27FC236}">
                <a16:creationId xmlns:a16="http://schemas.microsoft.com/office/drawing/2014/main" id="{0E762538-40C1-7741-A84A-BA8DCE8656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916" y="3548224"/>
            <a:ext cx="2116165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37" name="Platshållare för text 18">
            <a:extLst>
              <a:ext uri="{FF2B5EF4-FFF2-40B4-BE49-F238E27FC236}">
                <a16:creationId xmlns:a16="http://schemas.microsoft.com/office/drawing/2014/main" id="{47A24916-402F-8247-B70D-C95286F859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32956" y="3902769"/>
            <a:ext cx="2056206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38" name="Platshållare för text 22">
            <a:extLst>
              <a:ext uri="{FF2B5EF4-FFF2-40B4-BE49-F238E27FC236}">
                <a16:creationId xmlns:a16="http://schemas.microsoft.com/office/drawing/2014/main" id="{55F36039-7520-1749-B408-AFF14F1AB13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32956" y="3548224"/>
            <a:ext cx="2056206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4" name="Platshållare för text 18">
            <a:extLst>
              <a:ext uri="{FF2B5EF4-FFF2-40B4-BE49-F238E27FC236}">
                <a16:creationId xmlns:a16="http://schemas.microsoft.com/office/drawing/2014/main" id="{9261EA2B-ED54-A543-9FC4-DD076F2D4D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1539" y="3902769"/>
            <a:ext cx="2056205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45" name="Platshållare för text 22">
            <a:extLst>
              <a:ext uri="{FF2B5EF4-FFF2-40B4-BE49-F238E27FC236}">
                <a16:creationId xmlns:a16="http://schemas.microsoft.com/office/drawing/2014/main" id="{2D7C85CF-D269-0D49-BAC3-438EA8F7C8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91539" y="3548224"/>
            <a:ext cx="2056205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6" name="Platshållare för text 18">
            <a:extLst>
              <a:ext uri="{FF2B5EF4-FFF2-40B4-BE49-F238E27FC236}">
                <a16:creationId xmlns:a16="http://schemas.microsoft.com/office/drawing/2014/main" id="{09440A13-075E-7A49-B252-B9D7D2CF9C4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12648" y="3902769"/>
            <a:ext cx="2056206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47" name="Platshållare för text 22">
            <a:extLst>
              <a:ext uri="{FF2B5EF4-FFF2-40B4-BE49-F238E27FC236}">
                <a16:creationId xmlns:a16="http://schemas.microsoft.com/office/drawing/2014/main" id="{71B2951D-6959-1B4B-AF44-DF12C8188D4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12648" y="3548224"/>
            <a:ext cx="2056206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8" name="Platshållare för text 18">
            <a:extLst>
              <a:ext uri="{FF2B5EF4-FFF2-40B4-BE49-F238E27FC236}">
                <a16:creationId xmlns:a16="http://schemas.microsoft.com/office/drawing/2014/main" id="{986339F1-D201-A748-A3E7-6774A638AF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56240" y="3902769"/>
            <a:ext cx="2056207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49" name="Platshållare för text 22">
            <a:extLst>
              <a:ext uri="{FF2B5EF4-FFF2-40B4-BE49-F238E27FC236}">
                <a16:creationId xmlns:a16="http://schemas.microsoft.com/office/drawing/2014/main" id="{D6934437-DA63-1546-8A3A-0524275ECE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56240" y="3548224"/>
            <a:ext cx="2056207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 Grotesque Black" pitchFamily="2" charset="0"/>
              </a:defRPr>
            </a:lvl1pPr>
          </a:lstStyle>
          <a:p>
            <a:pPr lvl="0"/>
            <a:r>
              <a:rPr lang="sv-SE" err="1"/>
              <a:t>Rubik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7000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Avslut">
    <p:bg>
      <p:bgPr>
        <a:solidFill>
          <a:srgbClr val="FA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6E73705-2835-304A-B978-FEBF035E47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E23F5BBB-C9C0-CC47-AC05-378CCA138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7181" y="5433231"/>
            <a:ext cx="1997637" cy="948519"/>
          </a:xfrm>
          <a:prstGeom prst="rect">
            <a:avLst/>
          </a:prstGeom>
        </p:spPr>
      </p:pic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2624F830-1254-5447-BD06-4EFEEFD16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6402" y="2712524"/>
            <a:ext cx="4359193" cy="14329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Sista sidan!</a:t>
            </a:r>
          </a:p>
        </p:txBody>
      </p:sp>
    </p:spTree>
    <p:extLst>
      <p:ext uri="{BB962C8B-B14F-4D97-AF65-F5344CB8AC3E}">
        <p14:creationId xmlns:p14="http://schemas.microsoft.com/office/powerpoint/2010/main" val="60375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313A4A-B873-0045-8788-0300067634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2853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7588388-7C97-D049-B3EF-48EF5F48EE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0821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</a:p>
        </p:txBody>
      </p:sp>
      <p:sp>
        <p:nvSpPr>
          <p:cNvPr id="7" name="Platshållare för datum 21">
            <a:extLst>
              <a:ext uri="{FF2B5EF4-FFF2-40B4-BE49-F238E27FC236}">
                <a16:creationId xmlns:a16="http://schemas.microsoft.com/office/drawing/2014/main" id="{5296578B-EE30-374D-84A7-FDD9263DB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8" name="Platshållare för bildnummer 23">
            <a:extLst>
              <a:ext uri="{FF2B5EF4-FFF2-40B4-BE49-F238E27FC236}">
                <a16:creationId xmlns:a16="http://schemas.microsoft.com/office/drawing/2014/main" id="{0234C5AA-D8FA-414B-AC70-96D3B388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9186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7D44B0B-6197-FA45-BE51-6BBD1D204D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063E2934-3E0B-FB4C-95AB-DBE817B6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D4B3B90-963F-8C45-9ACA-207A2ACC8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2450892"/>
            <a:ext cx="5430387" cy="26164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</a:p>
          <a:p>
            <a:pPr lvl="0"/>
            <a:r>
              <a:rPr lang="sv-SE"/>
              <a:t>att ändra rubrik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BB698276-7501-CD45-879F-2EEB37D5A7A0}"/>
              </a:ext>
            </a:extLst>
          </p:cNvPr>
          <p:cNvSpPr/>
          <p:nvPr userDrawn="1"/>
        </p:nvSpPr>
        <p:spPr>
          <a:xfrm>
            <a:off x="6117771" y="0"/>
            <a:ext cx="6074229" cy="68834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  <a:gd name="connsiteX0" fmla="*/ 1757130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1757130 w 5744930"/>
              <a:gd name="connsiteY4" fmla="*/ 0 h 6858000"/>
              <a:gd name="connsiteX0" fmla="*/ 3727652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3727652 w 5744930"/>
              <a:gd name="connsiteY4" fmla="*/ 0 h 6858000"/>
              <a:gd name="connsiteX0" fmla="*/ 3489830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3489830 w 5507108"/>
              <a:gd name="connsiteY4" fmla="*/ 0 h 6870700"/>
              <a:gd name="connsiteX0" fmla="*/ 2900939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2900939 w 5507108"/>
              <a:gd name="connsiteY4" fmla="*/ 0 h 6870700"/>
              <a:gd name="connsiteX0" fmla="*/ 2810340 w 5416509"/>
              <a:gd name="connsiteY0" fmla="*/ 0 h 6883400"/>
              <a:gd name="connsiteX1" fmla="*/ 5416509 w 5416509"/>
              <a:gd name="connsiteY1" fmla="*/ 0 h 6883400"/>
              <a:gd name="connsiteX2" fmla="*/ 5416509 w 5416509"/>
              <a:gd name="connsiteY2" fmla="*/ 6858000 h 6883400"/>
              <a:gd name="connsiteX3" fmla="*/ 0 w 5416509"/>
              <a:gd name="connsiteY3" fmla="*/ 6883400 h 6883400"/>
              <a:gd name="connsiteX4" fmla="*/ 2810340 w 5416509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509" h="6883400">
                <a:moveTo>
                  <a:pt x="2810340" y="0"/>
                </a:moveTo>
                <a:lnTo>
                  <a:pt x="5416509" y="0"/>
                </a:lnTo>
                <a:lnTo>
                  <a:pt x="5416509" y="6858000"/>
                </a:lnTo>
                <a:lnTo>
                  <a:pt x="0" y="6883400"/>
                </a:lnTo>
                <a:lnTo>
                  <a:pt x="281034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0D96CB5-71EF-BA43-9B66-282BFDE1F4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0962" y="996750"/>
            <a:ext cx="4009177" cy="48645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Grotesque-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307AF78-96A9-8E4F-BDFA-1A595BD92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431455"/>
            <a:ext cx="5430387" cy="42979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1" i="0" cap="all" baseline="0">
                <a:solidFill>
                  <a:schemeClr val="tx2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1079480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 descr="En bild som visar inomhus, person, stående, kök&#10;&#10;Automatiskt genererad beskrivning">
            <a:extLst>
              <a:ext uri="{FF2B5EF4-FFF2-40B4-BE49-F238E27FC236}">
                <a16:creationId xmlns:a16="http://schemas.microsoft.com/office/drawing/2014/main" id="{2CA0EE0C-C438-0FDE-98C9-EBDD3D7A6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7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FCE053-064B-C11C-6687-BDACC0AFB724}"/>
              </a:ext>
            </a:extLst>
          </p:cNvPr>
          <p:cNvSpPr/>
          <p:nvPr userDrawn="1"/>
        </p:nvSpPr>
        <p:spPr>
          <a:xfrm>
            <a:off x="493776" y="1837944"/>
            <a:ext cx="11201400" cy="4572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8000">
                <a:srgbClr val="000000">
                  <a:alpha val="67161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2FCB708A-DA4B-8B4C-A0FF-822E99B8A5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8373" y="372371"/>
            <a:ext cx="1578536" cy="749521"/>
          </a:xfrm>
          <a:prstGeom prst="rect">
            <a:avLst/>
          </a:prstGeom>
        </p:spPr>
      </p:pic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C002FEDF-21F7-2748-9AEA-062A1C304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55" y="3679467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5FB8A3-C8F9-6249-A2A9-B66BA43E4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3955" y="5559472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bg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  <p:pic>
        <p:nvPicPr>
          <p:cNvPr id="6" name="Bildobjekt 9" descr="En bild som visar gitarr&#10;&#10;Automatiskt genererad beskrivning">
            <a:extLst>
              <a:ext uri="{FF2B5EF4-FFF2-40B4-BE49-F238E27FC236}">
                <a16:creationId xmlns:a16="http://schemas.microsoft.com/office/drawing/2014/main" id="{981F0770-C118-1709-F04F-C7218EC264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679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0FB7A5-156A-F643-900D-09F119587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89572"/>
            <a:ext cx="10515600" cy="101885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4400" b="1" i="0">
                <a:latin typeface="LabGrotesque-Black" pitchFamily="2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rubriken</a:t>
            </a:r>
            <a:endParaRPr lang="en-US"/>
          </a:p>
        </p:txBody>
      </p:sp>
      <p:sp>
        <p:nvSpPr>
          <p:cNvPr id="5" name="Platshållare för datum 21">
            <a:extLst>
              <a:ext uri="{FF2B5EF4-FFF2-40B4-BE49-F238E27FC236}">
                <a16:creationId xmlns:a16="http://schemas.microsoft.com/office/drawing/2014/main" id="{C3A6FB87-11E3-0D4D-A5E1-C3B330B62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7" name="Platshållare för bildnummer 23">
            <a:extLst>
              <a:ext uri="{FF2B5EF4-FFF2-40B4-BE49-F238E27FC236}">
                <a16:creationId xmlns:a16="http://schemas.microsoft.com/office/drawing/2014/main" id="{811DB2C4-8CD2-7241-9C2E-F64A0E061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310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15">
            <a:extLst>
              <a:ext uri="{FF2B5EF4-FFF2-40B4-BE49-F238E27FC236}">
                <a16:creationId xmlns:a16="http://schemas.microsoft.com/office/drawing/2014/main" id="{7A94AEDA-8355-1D4F-A84E-C6EB0507B1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1915" y="1103882"/>
            <a:ext cx="5352206" cy="49397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Grotesque-Black" pitchFamily="2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AAD11C-DAC5-F040-BB6F-61022800A4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504" y="2036324"/>
            <a:ext cx="4996307" cy="1244539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Grotesque-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B93F747-7128-4C49-96A2-FD74608E64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3493939"/>
            <a:ext cx="5016812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7" name="Platshållare för datum 21">
            <a:extLst>
              <a:ext uri="{FF2B5EF4-FFF2-40B4-BE49-F238E27FC236}">
                <a16:creationId xmlns:a16="http://schemas.microsoft.com/office/drawing/2014/main" id="{A9BF24EF-1D11-EF4D-83B2-172F61FC3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2" name="Platshållare för bildnummer 23">
            <a:extLst>
              <a:ext uri="{FF2B5EF4-FFF2-40B4-BE49-F238E27FC236}">
                <a16:creationId xmlns:a16="http://schemas.microsoft.com/office/drawing/2014/main" id="{96307288-30B8-3B4C-8651-4DD980555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7731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Rubrik, punktlista, färgad bakgr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0F5A76A-C2E0-4341-B31D-612DAE2877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3030809C-53BA-064E-AED5-3E756369DD24}"/>
              </a:ext>
            </a:extLst>
          </p:cNvPr>
          <p:cNvSpPr/>
          <p:nvPr userDrawn="1"/>
        </p:nvSpPr>
        <p:spPr>
          <a:xfrm>
            <a:off x="5355771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6ACF7E5-B7E4-9641-8B4E-293685098B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148" y="1841311"/>
            <a:ext cx="4727531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LabGrotesque-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79B89DB-7A8D-CB49-882C-CED1F88817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3919" y="3874514"/>
            <a:ext cx="4575396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bg1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21" name="Platshållare för text 22">
            <a:extLst>
              <a:ext uri="{FF2B5EF4-FFF2-40B4-BE49-F238E27FC236}">
                <a16:creationId xmlns:a16="http://schemas.microsoft.com/office/drawing/2014/main" id="{9E231565-F42F-B84D-8630-23A4EDE9A4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2323" y="1841311"/>
            <a:ext cx="4298058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2" name="Platshållare för text 18">
            <a:extLst>
              <a:ext uri="{FF2B5EF4-FFF2-40B4-BE49-F238E27FC236}">
                <a16:creationId xmlns:a16="http://schemas.microsoft.com/office/drawing/2014/main" id="{89CB3AA9-3A88-B04F-91F4-DFBEE7FB3F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92323" y="4303976"/>
            <a:ext cx="4298058" cy="107066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 marL="3200400" indent="0">
              <a:buNone/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Skriv text här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BC829B71-8E95-3F4C-9BCC-DDE757128D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2323" y="3874514"/>
            <a:ext cx="4298058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7" name="Platshållare för datum 21">
            <a:extLst>
              <a:ext uri="{FF2B5EF4-FFF2-40B4-BE49-F238E27FC236}">
                <a16:creationId xmlns:a16="http://schemas.microsoft.com/office/drawing/2014/main" id="{6E349BA9-827D-334B-9F42-49A1C4151A7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2FA265FD-F983-CF4D-893D-355FF8FAF7E2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8" name="Platshållare för bildnummer 23">
            <a:extLst>
              <a:ext uri="{FF2B5EF4-FFF2-40B4-BE49-F238E27FC236}">
                <a16:creationId xmlns:a16="http://schemas.microsoft.com/office/drawing/2014/main" id="{900572AA-3182-B143-AB69-10324F82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20" name="Rak 19">
            <a:extLst>
              <a:ext uri="{FF2B5EF4-FFF2-40B4-BE49-F238E27FC236}">
                <a16:creationId xmlns:a16="http://schemas.microsoft.com/office/drawing/2014/main" id="{BD69D38F-AB20-C548-8B39-6F3A365D81D1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D2A49CFB-4771-C545-8946-19BC20DFA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  <p:sp>
        <p:nvSpPr>
          <p:cNvPr id="14" name="Platshållare för text 18">
            <a:extLst>
              <a:ext uri="{FF2B5EF4-FFF2-40B4-BE49-F238E27FC236}">
                <a16:creationId xmlns:a16="http://schemas.microsoft.com/office/drawing/2014/main" id="{9F94B155-B0BE-444A-B67F-5110C1437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92323" y="2270771"/>
            <a:ext cx="4298058" cy="1158227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 marL="3200400" indent="0">
              <a:buNone/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Skriv text här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</p:spTree>
    <p:extLst>
      <p:ext uri="{BB962C8B-B14F-4D97-AF65-F5344CB8AC3E}">
        <p14:creationId xmlns:p14="http://schemas.microsoft.com/office/powerpoint/2010/main" val="2629499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Rubrik, punktlista, färgad bakgr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12">
            <a:extLst>
              <a:ext uri="{FF2B5EF4-FFF2-40B4-BE49-F238E27FC236}">
                <a16:creationId xmlns:a16="http://schemas.microsoft.com/office/drawing/2014/main" id="{3030809C-53BA-064E-AED5-3E756369DD24}"/>
              </a:ext>
            </a:extLst>
          </p:cNvPr>
          <p:cNvSpPr/>
          <p:nvPr userDrawn="1"/>
        </p:nvSpPr>
        <p:spPr>
          <a:xfrm rot="10800000">
            <a:off x="0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BD86B4-B6C0-1C41-AE2B-D2E9001981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260" y="1841311"/>
            <a:ext cx="4738419" cy="182012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tx1"/>
                </a:solidFill>
                <a:latin typeface="LabGrotesque-Black" pitchFamily="2" charset="0"/>
              </a:defRPr>
            </a:lvl1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9EC6415-96E4-2A47-ABC9-EEE164D3BE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031" y="3874514"/>
            <a:ext cx="4575396" cy="166348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1800" b="0" i="0">
                <a:solidFill>
                  <a:schemeClr val="tx2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underrubriken</a:t>
            </a:r>
            <a:endParaRPr lang="en-US"/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57061951-7D62-AE45-B7CD-A1237E7E4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34E33A72-E738-2045-A89C-6C983AF5ABBD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9" name="Platshållare för bildnummer 23">
            <a:extLst>
              <a:ext uri="{FF2B5EF4-FFF2-40B4-BE49-F238E27FC236}">
                <a16:creationId xmlns:a16="http://schemas.microsoft.com/office/drawing/2014/main" id="{99EBBDAB-6D65-8C49-B3A9-8A9B1398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21" name="Rak 20">
            <a:extLst>
              <a:ext uri="{FF2B5EF4-FFF2-40B4-BE49-F238E27FC236}">
                <a16:creationId xmlns:a16="http://schemas.microsoft.com/office/drawing/2014/main" id="{5F09914A-1941-EF48-9E36-E2D36C28D1DB}"/>
              </a:ext>
            </a:extLst>
          </p:cNvPr>
          <p:cNvCxnSpPr>
            <a:cxnSpLocks/>
          </p:cNvCxnSpPr>
          <p:nvPr userDrawn="1"/>
        </p:nvCxnSpPr>
        <p:spPr>
          <a:xfrm>
            <a:off x="6695162" y="430305"/>
            <a:ext cx="509522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26">
            <a:extLst>
              <a:ext uri="{FF2B5EF4-FFF2-40B4-BE49-F238E27FC236}">
                <a16:creationId xmlns:a16="http://schemas.microsoft.com/office/drawing/2014/main" id="{5D7E1D7F-5B8F-454A-83BD-D4BE19FE9EB7}"/>
              </a:ext>
            </a:extLst>
          </p:cNvPr>
          <p:cNvCxnSpPr>
            <a:cxnSpLocks/>
          </p:cNvCxnSpPr>
          <p:nvPr userDrawn="1"/>
        </p:nvCxnSpPr>
        <p:spPr>
          <a:xfrm>
            <a:off x="333488" y="428431"/>
            <a:ext cx="6361674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tshållare för text 18">
            <a:extLst>
              <a:ext uri="{FF2B5EF4-FFF2-40B4-BE49-F238E27FC236}">
                <a16:creationId xmlns:a16="http://schemas.microsoft.com/office/drawing/2014/main" id="{C8B245FE-A202-AC44-8B0F-83E46D7F5D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2323" y="2270772"/>
            <a:ext cx="4298058" cy="1158227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defRPr sz="1600">
                <a:solidFill>
                  <a:schemeClr val="bg1"/>
                </a:solidFill>
              </a:defRPr>
            </a:lvl8pPr>
            <a:lvl9pPr marL="3657600" indent="0"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Skriv text här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22" name="Platshållare för text 22">
            <a:extLst>
              <a:ext uri="{FF2B5EF4-FFF2-40B4-BE49-F238E27FC236}">
                <a16:creationId xmlns:a16="http://schemas.microsoft.com/office/drawing/2014/main" id="{D6DC127B-0696-5E4B-8869-F7F2FC0C70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2323" y="1841311"/>
            <a:ext cx="4298058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3" name="Platshållare för text 18">
            <a:extLst>
              <a:ext uri="{FF2B5EF4-FFF2-40B4-BE49-F238E27FC236}">
                <a16:creationId xmlns:a16="http://schemas.microsoft.com/office/drawing/2014/main" id="{7B931328-AE8E-0841-BEB6-855317D39E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92323" y="4303976"/>
            <a:ext cx="4298058" cy="1070664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latin typeface="Lab Grotesque" pitchFamily="2" charset="0"/>
              </a:defRPr>
            </a:lvl1pPr>
            <a:lvl2pP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sv-SE"/>
              <a:t>Skriv text här</a:t>
            </a:r>
          </a:p>
          <a:p>
            <a:pPr lvl="0"/>
            <a:r>
              <a:rPr lang="sv-SE"/>
              <a:t>Skriv här </a:t>
            </a:r>
          </a:p>
          <a:p>
            <a:pPr lvl="0"/>
            <a:r>
              <a:rPr lang="sv-SE"/>
              <a:t>Skriv här</a:t>
            </a:r>
          </a:p>
        </p:txBody>
      </p:sp>
      <p:sp>
        <p:nvSpPr>
          <p:cNvPr id="24" name="Platshållare för text 22">
            <a:extLst>
              <a:ext uri="{FF2B5EF4-FFF2-40B4-BE49-F238E27FC236}">
                <a16:creationId xmlns:a16="http://schemas.microsoft.com/office/drawing/2014/main" id="{F383040D-3E30-B24C-B435-B1D4D9C376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2323" y="3874514"/>
            <a:ext cx="4298058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C6D594FA-9A3A-0547-8591-A2E696050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20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tartbild">
    <p:bg>
      <p:bgPr>
        <a:solidFill>
          <a:srgbClr val="334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28664C3-8C41-D94E-B854-6A743A4DC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4511458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rubrikformatet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6751835-D2AA-AB44-A3AB-B210F25F6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00" y="496800"/>
            <a:ext cx="2002431" cy="9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46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0BFAA5-D199-F247-86C7-AB944FAF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8C2A713-97B3-684F-B185-63347A5E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10F480D-16FF-9145-B88C-FC1A5656D0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97787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eskur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4146C66-34EA-A643-B741-B7FBA9CC8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8570"/>
            <a:ext cx="6096000" cy="6874043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085474 w 6096000"/>
              <a:gd name="connsiteY0" fmla="*/ 0 h 6874043"/>
              <a:gd name="connsiteX1" fmla="*/ 6096000 w 6096000"/>
              <a:gd name="connsiteY1" fmla="*/ 16043 h 6874043"/>
              <a:gd name="connsiteX2" fmla="*/ 6096000 w 6096000"/>
              <a:gd name="connsiteY2" fmla="*/ 6874043 h 6874043"/>
              <a:gd name="connsiteX3" fmla="*/ 0 w 6096000"/>
              <a:gd name="connsiteY3" fmla="*/ 6874043 h 6874043"/>
              <a:gd name="connsiteX4" fmla="*/ 2085474 w 6096000"/>
              <a:gd name="connsiteY4" fmla="*/ 0 h 687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74043">
                <a:moveTo>
                  <a:pt x="2085474" y="0"/>
                </a:moveTo>
                <a:lnTo>
                  <a:pt x="6096000" y="16043"/>
                </a:lnTo>
                <a:lnTo>
                  <a:pt x="6096000" y="6874043"/>
                </a:lnTo>
                <a:lnTo>
                  <a:pt x="0" y="6874043"/>
                </a:lnTo>
                <a:lnTo>
                  <a:pt x="2085474" y="0"/>
                </a:lnTo>
                <a:close/>
              </a:path>
            </a:pathLst>
          </a:custGeom>
          <a:solidFill>
            <a:srgbClr val="EFF2F5"/>
          </a:solidFill>
        </p:spPr>
        <p:txBody>
          <a:bodyPr/>
          <a:lstStyle>
            <a:lvl1pPr>
              <a:defRPr b="1" i="0">
                <a:latin typeface="LabGrotesque-Black" pitchFamily="2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Platshållare för datum 21">
            <a:extLst>
              <a:ext uri="{FF2B5EF4-FFF2-40B4-BE49-F238E27FC236}">
                <a16:creationId xmlns:a16="http://schemas.microsoft.com/office/drawing/2014/main" id="{8541442C-6996-164D-BE21-381ED4CA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0B7F2BFE-7641-7944-92F9-A167393079C8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3" name="Platshållare för bildnummer 23">
            <a:extLst>
              <a:ext uri="{FF2B5EF4-FFF2-40B4-BE49-F238E27FC236}">
                <a16:creationId xmlns:a16="http://schemas.microsoft.com/office/drawing/2014/main" id="{8DA65CC0-1FA3-6A45-ACA9-083E6859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725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or med sneskur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18C8E48C-EE5E-6F40-9D31-4EB3DE83A1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612" y="0"/>
            <a:ext cx="4689018" cy="6858000"/>
          </a:xfrm>
          <a:custGeom>
            <a:avLst/>
            <a:gdLst>
              <a:gd name="connsiteX0" fmla="*/ 0 w 4177388"/>
              <a:gd name="connsiteY0" fmla="*/ 0 h 6858000"/>
              <a:gd name="connsiteX1" fmla="*/ 4177388 w 4177388"/>
              <a:gd name="connsiteY1" fmla="*/ 0 h 6858000"/>
              <a:gd name="connsiteX2" fmla="*/ 4177388 w 4177388"/>
              <a:gd name="connsiteY2" fmla="*/ 6858000 h 6858000"/>
              <a:gd name="connsiteX3" fmla="*/ 0 w 4177388"/>
              <a:gd name="connsiteY3" fmla="*/ 6858000 h 6858000"/>
              <a:gd name="connsiteX4" fmla="*/ 0 w 4177388"/>
              <a:gd name="connsiteY4" fmla="*/ 0 h 6858000"/>
              <a:gd name="connsiteX0" fmla="*/ 0 w 5766703"/>
              <a:gd name="connsiteY0" fmla="*/ 0 h 6858000"/>
              <a:gd name="connsiteX1" fmla="*/ 4177388 w 5766703"/>
              <a:gd name="connsiteY1" fmla="*/ 0 h 6858000"/>
              <a:gd name="connsiteX2" fmla="*/ 5766703 w 5766703"/>
              <a:gd name="connsiteY2" fmla="*/ 6858000 h 6858000"/>
              <a:gd name="connsiteX3" fmla="*/ 0 w 5766703"/>
              <a:gd name="connsiteY3" fmla="*/ 6858000 h 6858000"/>
              <a:gd name="connsiteX4" fmla="*/ 0 w 5766703"/>
              <a:gd name="connsiteY4" fmla="*/ 0 h 6858000"/>
              <a:gd name="connsiteX0" fmla="*/ 0 w 5766703"/>
              <a:gd name="connsiteY0" fmla="*/ 0 h 6858000"/>
              <a:gd name="connsiteX1" fmla="*/ 2979959 w 5766703"/>
              <a:gd name="connsiteY1" fmla="*/ 0 h 6858000"/>
              <a:gd name="connsiteX2" fmla="*/ 5766703 w 5766703"/>
              <a:gd name="connsiteY2" fmla="*/ 6858000 h 6858000"/>
              <a:gd name="connsiteX3" fmla="*/ 0 w 5766703"/>
              <a:gd name="connsiteY3" fmla="*/ 6858000 h 6858000"/>
              <a:gd name="connsiteX4" fmla="*/ 0 w 5766703"/>
              <a:gd name="connsiteY4" fmla="*/ 0 h 6858000"/>
              <a:gd name="connsiteX0" fmla="*/ 0 w 4689018"/>
              <a:gd name="connsiteY0" fmla="*/ 0 h 6858000"/>
              <a:gd name="connsiteX1" fmla="*/ 2979959 w 4689018"/>
              <a:gd name="connsiteY1" fmla="*/ 0 h 6858000"/>
              <a:gd name="connsiteX2" fmla="*/ 4689018 w 4689018"/>
              <a:gd name="connsiteY2" fmla="*/ 6858000 h 6858000"/>
              <a:gd name="connsiteX3" fmla="*/ 0 w 4689018"/>
              <a:gd name="connsiteY3" fmla="*/ 6858000 h 6858000"/>
              <a:gd name="connsiteX4" fmla="*/ 0 w 4689018"/>
              <a:gd name="connsiteY4" fmla="*/ 0 h 6858000"/>
              <a:gd name="connsiteX0" fmla="*/ 0 w 4689018"/>
              <a:gd name="connsiteY0" fmla="*/ 0 h 6858000"/>
              <a:gd name="connsiteX1" fmla="*/ 3448045 w 4689018"/>
              <a:gd name="connsiteY1" fmla="*/ 0 h 6858000"/>
              <a:gd name="connsiteX2" fmla="*/ 4689018 w 4689018"/>
              <a:gd name="connsiteY2" fmla="*/ 6858000 h 6858000"/>
              <a:gd name="connsiteX3" fmla="*/ 0 w 4689018"/>
              <a:gd name="connsiteY3" fmla="*/ 6858000 h 6858000"/>
              <a:gd name="connsiteX4" fmla="*/ 0 w 468901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9018" h="6858000">
                <a:moveTo>
                  <a:pt x="0" y="0"/>
                </a:moveTo>
                <a:lnTo>
                  <a:pt x="3448045" y="0"/>
                </a:lnTo>
                <a:lnTo>
                  <a:pt x="468901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LabGrotesque-Black" pitchFamily="2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B5159E-CC67-BF43-998F-CDD5B51649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51533" y="1213546"/>
            <a:ext cx="1187365" cy="53885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i="0">
                <a:solidFill>
                  <a:schemeClr val="accent1"/>
                </a:solidFill>
                <a:latin typeface="LabGrotesque-Blac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Jun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6153400-2096-4E4C-8653-2BFB85E86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1599" y="789896"/>
            <a:ext cx="5338781" cy="149614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33414E"/>
                </a:solidFill>
                <a:latin typeface="Lab Grotesque" pitchFamily="2" charset="0"/>
              </a:defRPr>
            </a:lvl1pPr>
            <a:lvl2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4pPr>
            <a:lvl5pPr marL="217170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rgbClr val="33414E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6pPr>
            <a:lvl7pPr>
              <a:lnSpc>
                <a:spcPct val="100000"/>
              </a:lnSpc>
              <a:defRPr sz="1400">
                <a:solidFill>
                  <a:srgbClr val="33414E"/>
                </a:solidFill>
              </a:defRPr>
            </a:lvl7pPr>
            <a:lvl8pPr marL="31432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rgbClr val="33414E"/>
                </a:solidFill>
              </a:defRPr>
            </a:lvl8pPr>
            <a:lvl9pPr marL="388620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571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2EB8A929-EDD6-9242-9B5C-FAAEB54E9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1599" y="2764608"/>
            <a:ext cx="5338781" cy="149614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sv-SE" sz="1400" b="0" i="0" smtClean="0">
                <a:solidFill>
                  <a:srgbClr val="33414E"/>
                </a:solidFill>
                <a:effectLst/>
                <a:latin typeface="Lab Grotesque" pitchFamily="2" charset="0"/>
              </a:defRPr>
            </a:lvl1pPr>
            <a:lvl2pPr>
              <a:defRPr sz="1400">
                <a:solidFill>
                  <a:srgbClr val="33414E"/>
                </a:solidFill>
              </a:defRPr>
            </a:lvl2pPr>
            <a:lvl3pPr>
              <a:defRPr sz="1400">
                <a:solidFill>
                  <a:srgbClr val="33414E"/>
                </a:solidFill>
              </a:defRPr>
            </a:lvl3pPr>
            <a:lvl4pPr>
              <a:defRPr sz="1400">
                <a:solidFill>
                  <a:srgbClr val="33414E"/>
                </a:solidFill>
              </a:defRPr>
            </a:lvl4pPr>
            <a:lvl5pPr>
              <a:defRPr sz="1400">
                <a:solidFill>
                  <a:srgbClr val="33414E"/>
                </a:solidFill>
              </a:defRPr>
            </a:lvl5pPr>
            <a:lvl6pPr>
              <a:defRPr sz="1400">
                <a:solidFill>
                  <a:srgbClr val="33414E"/>
                </a:solidFill>
              </a:defRPr>
            </a:lvl6pPr>
            <a:lvl7pPr>
              <a:defRPr sz="1400">
                <a:solidFill>
                  <a:srgbClr val="33414E"/>
                </a:solidFill>
              </a:defRPr>
            </a:lvl7pPr>
            <a:lvl8pPr>
              <a:defRPr sz="1400">
                <a:solidFill>
                  <a:srgbClr val="33414E"/>
                </a:solidFill>
              </a:defRPr>
            </a:lvl8pPr>
            <a:lvl9pPr>
              <a:defRPr sz="14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sv-SE"/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8A5097A2-1EB2-D04C-9331-C95CBC7C99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1599" y="4847157"/>
            <a:ext cx="5338781" cy="1496146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33414E"/>
                </a:solidFill>
                <a:latin typeface="Lab Grotesque" pitchFamily="2" charset="0"/>
              </a:defRPr>
            </a:lvl1pPr>
            <a:lvl2pPr>
              <a:defRPr sz="1400">
                <a:solidFill>
                  <a:srgbClr val="33414E"/>
                </a:solidFill>
              </a:defRPr>
            </a:lvl2pPr>
            <a:lvl3pPr>
              <a:defRPr sz="1400">
                <a:solidFill>
                  <a:srgbClr val="33414E"/>
                </a:solidFill>
              </a:defRPr>
            </a:lvl3pPr>
            <a:lvl4pPr>
              <a:defRPr sz="1400">
                <a:solidFill>
                  <a:srgbClr val="33414E"/>
                </a:solidFill>
              </a:defRPr>
            </a:lvl4pPr>
            <a:lvl5pPr>
              <a:defRPr sz="1400">
                <a:solidFill>
                  <a:srgbClr val="33414E"/>
                </a:solidFill>
              </a:defRPr>
            </a:lvl5pPr>
            <a:lvl6pPr>
              <a:defRPr sz="1400">
                <a:solidFill>
                  <a:srgbClr val="33414E"/>
                </a:solidFill>
              </a:defRPr>
            </a:lvl6pPr>
            <a:lvl7pPr>
              <a:defRPr sz="1400">
                <a:solidFill>
                  <a:srgbClr val="33414E"/>
                </a:solidFill>
              </a:defRPr>
            </a:lvl7pPr>
            <a:lvl8pPr>
              <a:defRPr sz="1400">
                <a:solidFill>
                  <a:srgbClr val="33414E"/>
                </a:solidFill>
              </a:defRPr>
            </a:lvl8pPr>
            <a:lvl9pPr>
              <a:defRPr sz="14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/>
              <a:t>Skriv här</a:t>
            </a:r>
          </a:p>
          <a:p>
            <a:pPr marL="2057400" marR="0" lvl="4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175CC98-1D45-3541-8450-3D04065D12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1534" y="3167808"/>
            <a:ext cx="1187366" cy="509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Sep</a:t>
            </a:r>
          </a:p>
        </p:txBody>
      </p:sp>
      <p:sp>
        <p:nvSpPr>
          <p:cNvPr id="24" name="Platshållare för text 7">
            <a:extLst>
              <a:ext uri="{FF2B5EF4-FFF2-40B4-BE49-F238E27FC236}">
                <a16:creationId xmlns:a16="http://schemas.microsoft.com/office/drawing/2014/main" id="{142B1B29-30F3-6C4A-98D5-C463EE8406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1533" y="5264211"/>
            <a:ext cx="1187367" cy="5096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Nov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A11B460-63A1-7D41-933F-4199EEC9FF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489" y="2286042"/>
            <a:ext cx="3324112" cy="164783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Klicka här för att ändra rubriken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173B354-E4BC-FC43-A191-C6CC6D0D0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488" y="4158450"/>
            <a:ext cx="3585369" cy="14049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Klicka här för att ändra underrubriken</a:t>
            </a:r>
          </a:p>
        </p:txBody>
      </p:sp>
      <p:sp>
        <p:nvSpPr>
          <p:cNvPr id="22" name="Platshållare för datum 21">
            <a:extLst>
              <a:ext uri="{FF2B5EF4-FFF2-40B4-BE49-F238E27FC236}">
                <a16:creationId xmlns:a16="http://schemas.microsoft.com/office/drawing/2014/main" id="{B8641CBA-D7FB-F54E-B5E1-70297E5E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3D53F0AB-5E22-5F43-A637-B280A270D598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3" name="Platshållare för bildnummer 23">
            <a:extLst>
              <a:ext uri="{FF2B5EF4-FFF2-40B4-BE49-F238E27FC236}">
                <a16:creationId xmlns:a16="http://schemas.microsoft.com/office/drawing/2014/main" id="{82C428B7-1DD2-1B41-AAE9-590A7C23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5DB598CA-415A-E64D-88F3-0EAD364F78D0}"/>
              </a:ext>
            </a:extLst>
          </p:cNvPr>
          <p:cNvCxnSpPr>
            <a:cxnSpLocks/>
          </p:cNvCxnSpPr>
          <p:nvPr userDrawn="1"/>
        </p:nvCxnSpPr>
        <p:spPr>
          <a:xfrm>
            <a:off x="333488" y="438382"/>
            <a:ext cx="321375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C0798E22-248A-0E42-9300-2B63FE295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53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C896C3-85B8-1840-BCE9-B1EA9F8F448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46182" y="3037054"/>
            <a:ext cx="5201327" cy="146104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Här kan det stå ett citat på några rader </a:t>
            </a:r>
          </a:p>
        </p:txBody>
      </p:sp>
      <p:sp>
        <p:nvSpPr>
          <p:cNvPr id="8" name="Platshållare för text 31">
            <a:extLst>
              <a:ext uri="{FF2B5EF4-FFF2-40B4-BE49-F238E27FC236}">
                <a16:creationId xmlns:a16="http://schemas.microsoft.com/office/drawing/2014/main" id="{6039D40D-3993-3F4E-B4F3-28C8807432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4533" y="4736818"/>
            <a:ext cx="2824624" cy="2967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lvl="0"/>
            <a:r>
              <a:rPr lang="sv-SE"/>
              <a:t>Förnamn Efternamn, Företag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8B3A173A-72BD-7A4E-BA9B-F15B0C419FE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891756" y="1555481"/>
            <a:ext cx="1110178" cy="11713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3800" b="1" i="0">
                <a:solidFill>
                  <a:schemeClr val="bg2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”</a:t>
            </a:r>
          </a:p>
        </p:txBody>
      </p:sp>
      <p:sp>
        <p:nvSpPr>
          <p:cNvPr id="12" name="Platshållare för bild 15">
            <a:extLst>
              <a:ext uri="{FF2B5EF4-FFF2-40B4-BE49-F238E27FC236}">
                <a16:creationId xmlns:a16="http://schemas.microsoft.com/office/drawing/2014/main" id="{FFAA7A76-9E02-504E-B6A8-D1C7C12517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15139" y="1103882"/>
            <a:ext cx="4908982" cy="493973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b="1" i="0">
                <a:latin typeface="LabGrotesque-Black" pitchFamily="2" charset="0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6" name="Platshållare för datum 21">
            <a:extLst>
              <a:ext uri="{FF2B5EF4-FFF2-40B4-BE49-F238E27FC236}">
                <a16:creationId xmlns:a16="http://schemas.microsoft.com/office/drawing/2014/main" id="{B355F9B5-E493-694F-9130-12940B4F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00AFC9CF-0673-7740-9A53-4456837E74BE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7" name="Platshållare för bildnummer 23">
            <a:extLst>
              <a:ext uri="{FF2B5EF4-FFF2-40B4-BE49-F238E27FC236}">
                <a16:creationId xmlns:a16="http://schemas.microsoft.com/office/drawing/2014/main" id="{0C9217F8-263B-4845-B511-CD3643CD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4408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+ siffr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iagram 11">
            <a:extLst>
              <a:ext uri="{FF2B5EF4-FFF2-40B4-BE49-F238E27FC236}">
                <a16:creationId xmlns:a16="http://schemas.microsoft.com/office/drawing/2014/main" id="{2575503E-8A56-894D-8C9B-0F972EB82BD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14161" y="2188069"/>
            <a:ext cx="7059836" cy="383966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Grotesque-Black" pitchFamily="2" charset="0"/>
              </a:defRPr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0A94F06-7F1F-B349-92FC-A6D1060F94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2" y="1089086"/>
            <a:ext cx="7059837" cy="6550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Grotesque-Black" pitchFamily="2" charset="0"/>
              </a:defRPr>
            </a:lvl1pPr>
          </a:lstStyle>
          <a:p>
            <a:r>
              <a:rPr lang="sv-SE"/>
              <a:t>Klicka här för att ändra text</a:t>
            </a:r>
            <a:endParaRPr lang="en-US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4E2F758-B570-304C-9AF3-89FC306905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2471" y="1535413"/>
            <a:ext cx="720595" cy="4174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49</a:t>
            </a: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97ACD9B5-253A-8D49-AAD9-C4B69C9FF5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17088" y="2099069"/>
            <a:ext cx="1833979" cy="4174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MEDLEMS-ORGANISATIONER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3E8FF484-70D4-394A-AD81-7AAD764A5A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18178" y="2958580"/>
            <a:ext cx="1632889" cy="563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59 000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3E65C18F-1D72-DA42-AD9A-81BBC5326F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0287" y="3519055"/>
            <a:ext cx="1630779" cy="4397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MEDLEMS-FÖRETAG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BD7ED74-59F1-4D4C-9ED5-AE9D86FB0A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95275" y="4519267"/>
            <a:ext cx="1431796" cy="563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accent2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89%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409625F-0F43-8E41-AAB5-2EE1C1E0F9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97384" y="5079742"/>
            <a:ext cx="1431796" cy="4397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SMÅ FÖRETAG</a:t>
            </a:r>
          </a:p>
        </p:txBody>
      </p:sp>
      <p:sp>
        <p:nvSpPr>
          <p:cNvPr id="20" name="Platshållare för datum 21">
            <a:extLst>
              <a:ext uri="{FF2B5EF4-FFF2-40B4-BE49-F238E27FC236}">
                <a16:creationId xmlns:a16="http://schemas.microsoft.com/office/drawing/2014/main" id="{43A25D45-0A25-EE48-AFCD-A796F8D4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3CF28AD3-05CE-AF44-B7AB-7E1808F27F4D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21" name="Platshållare för bildnummer 23">
            <a:extLst>
              <a:ext uri="{FF2B5EF4-FFF2-40B4-BE49-F238E27FC236}">
                <a16:creationId xmlns:a16="http://schemas.microsoft.com/office/drawing/2014/main" id="{A492BD77-1B19-224F-B24D-88856AE4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1637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ffro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DA43A278-ED25-A244-9D1B-B83912C21C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cxnSp>
        <p:nvCxnSpPr>
          <p:cNvPr id="23" name="Rak 22">
            <a:extLst>
              <a:ext uri="{FF2B5EF4-FFF2-40B4-BE49-F238E27FC236}">
                <a16:creationId xmlns:a16="http://schemas.microsoft.com/office/drawing/2014/main" id="{F4970A69-5186-8947-8093-B7861F5BEBEA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8E29BDC9-FC64-094C-9A92-595091A01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" y="12794"/>
            <a:ext cx="12169464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7806D0B-23A2-A04B-809F-BBC5B44B3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799" y="2434253"/>
            <a:ext cx="4419870" cy="193868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solidFill>
                  <a:schemeClr val="bg1"/>
                </a:solidFill>
                <a:latin typeface="LabGrotesque-Black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BBC1B252-4A04-1744-94DA-A73F2571F9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1889" y="1748455"/>
            <a:ext cx="1833979" cy="3343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TRAINEJOBB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5069B977-A611-E642-BF89-54B28F1E97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1889" y="2120994"/>
            <a:ext cx="3137844" cy="4945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ab Grotesque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Löftet:		32 000 </a:t>
            </a:r>
            <a:r>
              <a:rPr lang="sv-SE" err="1"/>
              <a:t>st</a:t>
            </a:r>
            <a:endParaRPr lang="sv-SE"/>
          </a:p>
          <a:p>
            <a:pPr lvl="0"/>
            <a:r>
              <a:rPr lang="sv-SE"/>
              <a:t>Resultatet:	473 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51F8B95E-3575-DF49-B18F-08AAD86CB7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51889" y="3069255"/>
            <a:ext cx="1833979" cy="3343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TRAINEJOBB</a:t>
            </a: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6C52EEE2-F04F-9241-A708-61E578B92D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51889" y="3441794"/>
            <a:ext cx="3527312" cy="4945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ab Grotesque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Löftet:		32 000 </a:t>
            </a:r>
            <a:r>
              <a:rPr lang="sv-SE" err="1"/>
              <a:t>st</a:t>
            </a:r>
            <a:endParaRPr lang="sv-SE"/>
          </a:p>
          <a:p>
            <a:pPr lvl="0"/>
            <a:r>
              <a:rPr lang="sv-SE"/>
              <a:t>Resultatet:	473 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1200062E-D6AB-8741-9D44-4BAC64ECEB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51889" y="4491655"/>
            <a:ext cx="1833979" cy="3343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TRAINEJOBB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60CA2BC5-B6AE-7343-98A0-62CBD6013E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51889" y="4864194"/>
            <a:ext cx="3500324" cy="4945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Lab Grotesque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Löftet:		32 000 </a:t>
            </a:r>
            <a:r>
              <a:rPr lang="sv-SE" err="1"/>
              <a:t>st</a:t>
            </a:r>
            <a:endParaRPr lang="sv-SE"/>
          </a:p>
          <a:p>
            <a:pPr lvl="0"/>
            <a:r>
              <a:rPr lang="sv-SE"/>
              <a:t>Resultatet:	473 </a:t>
            </a:r>
            <a:r>
              <a:rPr lang="sv-SE" err="1"/>
              <a:t>st</a:t>
            </a:r>
            <a:endParaRPr lang="sv-SE"/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89AF0FF3-4C1D-B247-8D17-C753B9414F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06387017-C9C6-D647-90C3-6B57D5E42B6D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9" name="Platshållare för bildnummer 23">
            <a:extLst>
              <a:ext uri="{FF2B5EF4-FFF2-40B4-BE49-F238E27FC236}">
                <a16:creationId xmlns:a16="http://schemas.microsoft.com/office/drawing/2014/main" id="{BC66A80A-D461-8C49-9695-FE71D6D2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97134FB5-5518-9D42-968F-055B512D7F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64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BB6A4A5-194A-7C4D-AAE1-E6FB7AA4561A}"/>
              </a:ext>
            </a:extLst>
          </p:cNvPr>
          <p:cNvSpPr/>
          <p:nvPr userDrawn="1"/>
        </p:nvSpPr>
        <p:spPr>
          <a:xfrm>
            <a:off x="0" y="3973727"/>
            <a:ext cx="12192000" cy="2913312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3B84E3-634B-1D44-97A7-38B34DCE5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215735"/>
            <a:ext cx="10515600" cy="130977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latin typeface="LabGrotesque-Black" pitchFamily="2" charset="0"/>
              </a:defRPr>
            </a:lvl1pPr>
          </a:lstStyle>
          <a:p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4A315D4-7F1C-6447-981F-E351034E7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63725"/>
            <a:ext cx="10515600" cy="8399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Lab Grotesqu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datum 21">
            <a:extLst>
              <a:ext uri="{FF2B5EF4-FFF2-40B4-BE49-F238E27FC236}">
                <a16:creationId xmlns:a16="http://schemas.microsoft.com/office/drawing/2014/main" id="{3F3EEA6C-4536-BE4C-9F0E-3C565EE5E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9B4B7641-2D6E-8D4A-BE3C-3A7D8C8D2714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5" name="Platshållare för bildnummer 23">
            <a:extLst>
              <a:ext uri="{FF2B5EF4-FFF2-40B4-BE49-F238E27FC236}">
                <a16:creationId xmlns:a16="http://schemas.microsoft.com/office/drawing/2014/main" id="{82284CAC-3231-4E4C-AD17-41D16C0F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5733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. Avsnitt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3275" y="1545278"/>
            <a:ext cx="10515600" cy="2299982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latin typeface="LabGrotesque-Black" pitchFamily="2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03275" y="4164637"/>
            <a:ext cx="10515600" cy="150018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30000"/>
              </a:lnSpc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Lab Grotesqu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7" name="Platshållare för datum 21">
            <a:extLst>
              <a:ext uri="{FF2B5EF4-FFF2-40B4-BE49-F238E27FC236}">
                <a16:creationId xmlns:a16="http://schemas.microsoft.com/office/drawing/2014/main" id="{78CFA14A-90B3-5A4B-9B02-AECEB31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8" name="Platshållare för bildnummer 23">
            <a:extLst>
              <a:ext uri="{FF2B5EF4-FFF2-40B4-BE49-F238E27FC236}">
                <a16:creationId xmlns:a16="http://schemas.microsoft.com/office/drawing/2014/main" id="{603DDC37-2DAE-BC43-B152-0F467B432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0880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Avsnit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4C1ED1E-219F-BF49-9EAC-22079548AA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pic>
        <p:nvPicPr>
          <p:cNvPr id="10" name="Bildobjekt 9" descr="En bild som visar byggnad, bro, gitarr&#10;&#10;Automatiskt genererad beskrivning">
            <a:extLst>
              <a:ext uri="{FF2B5EF4-FFF2-40B4-BE49-F238E27FC236}">
                <a16:creationId xmlns:a16="http://schemas.microsoft.com/office/drawing/2014/main" id="{452D6398-4134-AB43-BD11-71157171EC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Rak 6">
            <a:extLst>
              <a:ext uri="{FF2B5EF4-FFF2-40B4-BE49-F238E27FC236}">
                <a16:creationId xmlns:a16="http://schemas.microsoft.com/office/drawing/2014/main" id="{FACAD220-A977-9047-8DEA-9709F35E681E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text 5">
            <a:extLst>
              <a:ext uri="{FF2B5EF4-FFF2-40B4-BE49-F238E27FC236}">
                <a16:creationId xmlns:a16="http://schemas.microsoft.com/office/drawing/2014/main" id="{E83E3671-74B4-244E-B775-98A63775D2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2729243"/>
            <a:ext cx="8895339" cy="18702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Detta är en </a:t>
            </a:r>
            <a:r>
              <a:rPr lang="sv-SE" err="1"/>
              <a:t>avsnittssida</a:t>
            </a:r>
            <a:r>
              <a:rPr lang="sv-SE"/>
              <a:t> klicka här för att skriva</a:t>
            </a:r>
          </a:p>
        </p:txBody>
      </p:sp>
      <p:sp>
        <p:nvSpPr>
          <p:cNvPr id="18" name="Platshållare för datum 21">
            <a:extLst>
              <a:ext uri="{FF2B5EF4-FFF2-40B4-BE49-F238E27FC236}">
                <a16:creationId xmlns:a16="http://schemas.microsoft.com/office/drawing/2014/main" id="{AE4B9CB4-76F7-724E-A425-A4AB8E8F134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5D746ED8-8A85-044D-948A-A4B1F9B69AD2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9" name="Platshållare för bildnummer 23">
            <a:extLst>
              <a:ext uri="{FF2B5EF4-FFF2-40B4-BE49-F238E27FC236}">
                <a16:creationId xmlns:a16="http://schemas.microsoft.com/office/drawing/2014/main" id="{9C84D2F8-D1B6-E548-980A-3A839332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8457CEAD-7460-4145-AB90-DD79FDFED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7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Avsni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6E13CAA-C4B1-524F-ACD3-1AEDE372C8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pic>
        <p:nvPicPr>
          <p:cNvPr id="5" name="Bildobjekt 4" descr="En bild som visar paraply&#10;&#10;Automatiskt genererad beskrivning">
            <a:extLst>
              <a:ext uri="{FF2B5EF4-FFF2-40B4-BE49-F238E27FC236}">
                <a16:creationId xmlns:a16="http://schemas.microsoft.com/office/drawing/2014/main" id="{31014F78-3669-FD47-ACA0-2444F2C2D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58"/>
            <a:ext cx="12192000" cy="6843742"/>
          </a:xfrm>
          <a:prstGeom prst="rect">
            <a:avLst/>
          </a:prstGeom>
        </p:spPr>
      </p:pic>
      <p:cxnSp>
        <p:nvCxnSpPr>
          <p:cNvPr id="11" name="Rak 10">
            <a:extLst>
              <a:ext uri="{FF2B5EF4-FFF2-40B4-BE49-F238E27FC236}">
                <a16:creationId xmlns:a16="http://schemas.microsoft.com/office/drawing/2014/main" id="{0A6491C6-EEE6-B546-9D23-1BE8DBC53D18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datum 21">
            <a:extLst>
              <a:ext uri="{FF2B5EF4-FFF2-40B4-BE49-F238E27FC236}">
                <a16:creationId xmlns:a16="http://schemas.microsoft.com/office/drawing/2014/main" id="{45015450-3314-2143-887A-7CB028EB537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CF3CEFF0-9FE1-A546-97A2-AA4EE22CD004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3" name="Platshållare för bildnummer 23">
            <a:extLst>
              <a:ext uri="{FF2B5EF4-FFF2-40B4-BE49-F238E27FC236}">
                <a16:creationId xmlns:a16="http://schemas.microsoft.com/office/drawing/2014/main" id="{D2D3C1F5-41C8-964C-953B-A5E691F4E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bg1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Platshållare för text 5">
            <a:extLst>
              <a:ext uri="{FF2B5EF4-FFF2-40B4-BE49-F238E27FC236}">
                <a16:creationId xmlns:a16="http://schemas.microsoft.com/office/drawing/2014/main" id="{7D5B1C21-F67A-3740-B2C4-9015945AA7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3715562"/>
            <a:ext cx="8895339" cy="18702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Detta är en </a:t>
            </a:r>
            <a:r>
              <a:rPr lang="sv-SE" err="1"/>
              <a:t>avsnittssida</a:t>
            </a:r>
            <a:r>
              <a:rPr lang="sv-SE"/>
              <a:t> klicka här för att skriva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40FD3C66-CC2E-DD46-81FA-9AE1B3326C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32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483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D5815A9-6982-3E4A-9A4A-6776E60CEB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0EDB442F-88D5-1A43-B099-A6A358278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4511458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rubrikformatet</a:t>
            </a:r>
          </a:p>
        </p:txBody>
      </p:sp>
    </p:spTree>
    <p:extLst>
      <p:ext uri="{BB962C8B-B14F-4D97-AF65-F5344CB8AC3E}">
        <p14:creationId xmlns:p14="http://schemas.microsoft.com/office/powerpoint/2010/main" val="1916914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FB8D3E8-775F-E747-BB5E-5FFEC647C7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Grotesque-Black" pitchFamily="2" charset="0"/>
            </a:endParaRP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E23F5BBB-C9C0-CC47-AC05-378CCA138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7181" y="5433231"/>
            <a:ext cx="1997637" cy="948519"/>
          </a:xfrm>
          <a:prstGeom prst="rect">
            <a:avLst/>
          </a:prstGeom>
        </p:spPr>
      </p:pic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2624F830-1254-5447-BD06-4EFEEFD16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6402" y="2712524"/>
            <a:ext cx="4359193" cy="14329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LabGrotesque-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Sista sidan!</a:t>
            </a:r>
          </a:p>
        </p:txBody>
      </p:sp>
    </p:spTree>
    <p:extLst>
      <p:ext uri="{BB962C8B-B14F-4D97-AF65-F5344CB8AC3E}">
        <p14:creationId xmlns:p14="http://schemas.microsoft.com/office/powerpoint/2010/main" val="3756097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 med sidhuv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9033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örre enkla punktlistor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63C17E4-A587-2B4E-9526-30EF15AB1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2360951"/>
            <a:ext cx="10548938" cy="405572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latin typeface="Lab Grotesque" pitchFamily="2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 marL="2971800" indent="0">
              <a:buNone/>
              <a:defRPr sz="2800"/>
            </a:lvl8pPr>
            <a:lvl9pPr>
              <a:defRPr sz="2800"/>
            </a:lvl9pPr>
          </a:lstStyle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3429000" marR="0" lvl="7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sv-SE"/>
          </a:p>
          <a:p>
            <a:pPr lvl="0"/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E6621F-1003-7B4E-BDCA-7DC4390669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2" y="1089087"/>
            <a:ext cx="6897278" cy="6076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Grotesque-Black" pitchFamily="2" charset="0"/>
              </a:defRPr>
            </a:lvl1pPr>
          </a:lstStyle>
          <a:p>
            <a:r>
              <a:rPr lang="sv-SE"/>
              <a:t>Klicka här för att ändra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17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or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63C17E4-A587-2B4E-9526-30EF15AB1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2360950"/>
            <a:ext cx="10548938" cy="4055725"/>
          </a:xfrm>
          <a:prstGeom prst="rect">
            <a:avLst/>
          </a:prstGeom>
        </p:spPr>
        <p:txBody>
          <a:bodyPr numCol="2" anchor="t"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 b="0" i="0">
                <a:latin typeface="Lab Grotesque" pitchFamily="2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buClr>
                <a:schemeClr val="accent1"/>
              </a:buClr>
              <a:defRPr sz="1600"/>
            </a:lvl5pPr>
            <a:lvl6pPr>
              <a:lnSpc>
                <a:spcPct val="100000"/>
              </a:lnSpc>
              <a:buClr>
                <a:schemeClr val="accent1"/>
              </a:buClr>
              <a:defRPr sz="1600"/>
            </a:lvl6pPr>
            <a:lvl7pPr>
              <a:lnSpc>
                <a:spcPct val="100000"/>
              </a:lnSpc>
              <a:buClr>
                <a:schemeClr val="accent1"/>
              </a:buClr>
              <a:defRPr sz="1600"/>
            </a:lvl7pPr>
            <a:lvl8pPr marL="2971800" indent="0">
              <a:lnSpc>
                <a:spcPct val="100000"/>
              </a:lnSpc>
              <a:buNone/>
              <a:defRPr sz="1600"/>
            </a:lvl8pPr>
            <a:lvl9pPr marL="3429000" indent="0">
              <a:lnSpc>
                <a:spcPct val="100000"/>
              </a:lnSpc>
              <a:buNone/>
              <a:defRPr sz="1600"/>
            </a:lvl9pPr>
          </a:lstStyle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  <a:p>
            <a:pPr lvl="0"/>
            <a:r>
              <a:rPr lang="sv-SE"/>
              <a:t>Klicka här för att ändra punktlistan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E6621F-1003-7B4E-BDCA-7DC4390669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3" y="1089086"/>
            <a:ext cx="6220416" cy="6550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Grotesque-Black" pitchFamily="2" charset="0"/>
              </a:defRPr>
            </a:lvl1pPr>
          </a:lstStyle>
          <a:p>
            <a:r>
              <a:rPr lang="sv-SE"/>
              <a:t>Klicka här för att ändra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23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i boxar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5D502093-ED60-4497-930E-6852C47229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76144" y="2979850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buClr>
                <a:schemeClr val="accent1"/>
              </a:buClr>
              <a:defRPr sz="1200"/>
            </a:lvl6pPr>
            <a:lvl7pPr>
              <a:buClr>
                <a:schemeClr val="accent1"/>
              </a:buClr>
              <a:defRPr sz="1200"/>
            </a:lvl7pPr>
            <a:lvl8pPr>
              <a:buClr>
                <a:schemeClr val="accent1"/>
              </a:buClr>
              <a:defRPr sz="1200"/>
            </a:lvl8pPr>
            <a:lvl9pPr>
              <a:buClr>
                <a:schemeClr val="accent1"/>
              </a:buClr>
              <a:defRPr sz="1200"/>
            </a:lvl9pPr>
          </a:lstStyle>
          <a:p>
            <a:pPr lvl="0"/>
            <a:r>
              <a:rPr lang="sv-SE"/>
              <a:t>Klicka här för att ändra texten i rutan. Dessa punktlistor passar bra till längre texter. </a:t>
            </a:r>
          </a:p>
        </p:txBody>
      </p:sp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15">
            <a:extLst>
              <a:ext uri="{FF2B5EF4-FFF2-40B4-BE49-F238E27FC236}">
                <a16:creationId xmlns:a16="http://schemas.microsoft.com/office/drawing/2014/main" id="{0B58BB3D-E2F6-8F4D-BAFD-4AB1E96F4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1716" y="1535363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buClr>
                <a:schemeClr val="accent1"/>
              </a:buClr>
              <a:defRPr sz="1200"/>
            </a:lvl6pPr>
            <a:lvl7pPr>
              <a:buClr>
                <a:schemeClr val="accent1"/>
              </a:buClr>
              <a:defRPr sz="1200"/>
            </a:lvl7pPr>
            <a:lvl8pPr>
              <a:buClr>
                <a:schemeClr val="accent1"/>
              </a:buClr>
              <a:defRPr sz="1200"/>
            </a:lvl8pPr>
            <a:lvl9pPr>
              <a:buClr>
                <a:schemeClr val="accent1"/>
              </a:buClr>
              <a:defRPr sz="1200"/>
            </a:lvl9pPr>
          </a:lstStyle>
          <a:p>
            <a:pPr lvl="0"/>
            <a:r>
              <a:rPr lang="sv-SE"/>
              <a:t>Klicka här för att ändra texten i rutan. Dessa punktlistor passar bra till längre texter.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F97D66-EF4C-1A4B-8463-87889165D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275" y="1681145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1</a:t>
            </a:r>
          </a:p>
        </p:txBody>
      </p:sp>
      <p:sp>
        <p:nvSpPr>
          <p:cNvPr id="9" name="Platshållare för text 15">
            <a:extLst>
              <a:ext uri="{FF2B5EF4-FFF2-40B4-BE49-F238E27FC236}">
                <a16:creationId xmlns:a16="http://schemas.microsoft.com/office/drawing/2014/main" id="{B03CE3A8-6DE1-2840-8BE0-6D888E0E10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1716" y="2979850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buClr>
                <a:schemeClr val="accent1"/>
              </a:buClr>
              <a:defRPr sz="1200"/>
            </a:lvl6pPr>
            <a:lvl7pPr>
              <a:buClr>
                <a:schemeClr val="accent1"/>
              </a:buClr>
              <a:defRPr sz="1200"/>
            </a:lvl7pPr>
            <a:lvl8pPr>
              <a:buClr>
                <a:schemeClr val="accent1"/>
              </a:buClr>
              <a:defRPr sz="1200"/>
            </a:lvl8pPr>
            <a:lvl9pPr marL="3657600" indent="0">
              <a:buClr>
                <a:schemeClr val="accent1"/>
              </a:buClr>
              <a:buNone/>
              <a:defRPr sz="1200"/>
            </a:lvl9pPr>
          </a:lstStyle>
          <a:p>
            <a:pPr lvl="0"/>
            <a:r>
              <a:rPr lang="sv-SE"/>
              <a:t>Klicka här för att ändra texten i rutan. Dessa punktlistor passar bra till längre texter.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3094C82-F565-E142-A44C-A3A6BE9E53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275" y="3125632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2</a:t>
            </a:r>
          </a:p>
        </p:txBody>
      </p:sp>
      <p:sp>
        <p:nvSpPr>
          <p:cNvPr id="11" name="Platshållare för text 15">
            <a:extLst>
              <a:ext uri="{FF2B5EF4-FFF2-40B4-BE49-F238E27FC236}">
                <a16:creationId xmlns:a16="http://schemas.microsoft.com/office/drawing/2014/main" id="{B2211AF3-2830-F24D-8C41-EC31BF856B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31716" y="4437589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solidFill>
                  <a:srgbClr val="33414E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2pPr>
            <a:lvl3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5pPr>
            <a:lvl6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6pPr>
            <a:lvl7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7pPr>
            <a:lvl8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8pPr>
            <a:lvl9pPr>
              <a:buClr>
                <a:schemeClr val="accent1"/>
              </a:buClr>
              <a:buNone/>
              <a:defRPr sz="12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Klicka här för att ändra texten i rutan. Dessa punktlistor passar bra till längre texter. </a:t>
            </a:r>
          </a:p>
        </p:txBody>
      </p:sp>
      <p:sp>
        <p:nvSpPr>
          <p:cNvPr id="13" name="Platshållare för text 15">
            <a:extLst>
              <a:ext uri="{FF2B5EF4-FFF2-40B4-BE49-F238E27FC236}">
                <a16:creationId xmlns:a16="http://schemas.microsoft.com/office/drawing/2014/main" id="{B1C45DFB-CCF3-9F45-93BA-478DFD048B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6144" y="1535363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solidFill>
                  <a:srgbClr val="33414E"/>
                </a:solidFill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2pPr>
            <a:lvl3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5pPr>
            <a:lvl6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6pPr>
            <a:lvl7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7pPr>
            <a:lvl8pPr>
              <a:buClr>
                <a:schemeClr val="accent1"/>
              </a:buClr>
              <a:defRPr sz="1200">
                <a:solidFill>
                  <a:srgbClr val="33414E"/>
                </a:solidFill>
              </a:defRPr>
            </a:lvl8pPr>
            <a:lvl9pPr marL="3657600" indent="0">
              <a:buClr>
                <a:schemeClr val="accent1"/>
              </a:buClr>
              <a:buNone/>
              <a:defRPr sz="1200">
                <a:solidFill>
                  <a:srgbClr val="33414E"/>
                </a:solidFill>
              </a:defRPr>
            </a:lvl9pPr>
          </a:lstStyle>
          <a:p>
            <a:pPr lvl="0"/>
            <a:r>
              <a:rPr lang="sv-SE"/>
              <a:t>Klicka här för att ändra texten i rutan. Dessa punktlistor passar bra till längre texter. 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52B08A95-6E7E-444A-BB65-CD5ABE1FC2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7703" y="1681145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4</a:t>
            </a:r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6B136BAC-7E50-5342-A4C2-DB9A636D4F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144" y="4437589"/>
            <a:ext cx="3500527" cy="1012924"/>
          </a:xfrm>
          <a:prstGeom prst="rect">
            <a:avLst/>
          </a:prstGeom>
          <a:solidFill>
            <a:schemeClr val="bg1"/>
          </a:solidFill>
          <a:ln w="6350">
            <a:solidFill>
              <a:srgbClr val="F2F1F3"/>
            </a:solidFill>
          </a:ln>
          <a:effectLst>
            <a:outerShdw blurRad="152400" dist="50800" dir="5400000" algn="t" rotWithShape="0">
              <a:prstClr val="black">
                <a:alpha val="5000"/>
              </a:prstClr>
            </a:outerShdw>
          </a:effectLst>
        </p:spPr>
        <p:txBody>
          <a:bodyPr wrap="square" lIns="540000" tIns="180000" rIns="360000" bIns="180000">
            <a:spAutoFit/>
          </a:bodyPr>
          <a:lstStyle>
            <a:lvl1pPr marL="171450" indent="-171450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baseline="0">
                <a:latin typeface="Lab Grotesque" pitchFamily="2" charset="0"/>
                <a:ea typeface="Lab Grotesque" pitchFamily="2" charset="0"/>
                <a:cs typeface="Circular Std" charset="0"/>
              </a:defRPr>
            </a:lvl1pPr>
            <a:lvl2pPr>
              <a:buClr>
                <a:schemeClr val="accent1"/>
              </a:buClr>
              <a:defRPr sz="1200"/>
            </a:lvl2pPr>
            <a:lvl3pPr>
              <a:buClr>
                <a:schemeClr val="accent1"/>
              </a:buClr>
              <a:defRPr sz="12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buClr>
                <a:schemeClr val="accent1"/>
              </a:buClr>
              <a:defRPr sz="1200"/>
            </a:lvl6pPr>
            <a:lvl7pPr>
              <a:buClr>
                <a:schemeClr val="accent1"/>
              </a:buClr>
              <a:defRPr sz="1200"/>
            </a:lvl7pPr>
            <a:lvl8pPr>
              <a:buClr>
                <a:schemeClr val="accent1"/>
              </a:buClr>
              <a:defRPr sz="1200"/>
            </a:lvl8pPr>
            <a:lvl9pPr>
              <a:buClr>
                <a:schemeClr val="accent1"/>
              </a:buClr>
              <a:defRPr sz="1200"/>
            </a:lvl9pPr>
          </a:lstStyle>
          <a:p>
            <a:pPr lvl="0"/>
            <a:r>
              <a:rPr lang="sv-SE"/>
              <a:t>Klicka här för att ändra texten i rutan. Dessa punktlistor passar bra till längre texter. 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DF2C3E43-4C68-BE4C-9AE6-967D4A976E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7703" y="4583371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6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BF916A20-85DD-4E9F-BAED-153F2F8E6A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3275" y="4583371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3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7A172C39-C4EA-4713-9DC3-671E3B59B0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47703" y="3125632"/>
            <a:ext cx="456882" cy="721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33685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by ste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E73CDA3D-A110-D842-9503-4D7A772B80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2499" y="2618677"/>
            <a:ext cx="2520000" cy="69530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chemeClr val="bg1"/>
            </a:solidFill>
          </a:ln>
          <a:effectLst/>
        </p:spPr>
        <p:txBody>
          <a:bodyPr wrap="square" lIns="72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Grotesque-Black" pitchFamily="2" charset="0"/>
                <a:ea typeface="LabGrotesque-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E9187399-D62D-1448-998C-480581BF99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10188" y="2612919"/>
            <a:ext cx="2520000" cy="69530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/>
        </p:spPr>
        <p:txBody>
          <a:bodyPr wrap="square" lIns="72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Grotesque-Black" pitchFamily="2" charset="0"/>
                <a:ea typeface="LabGrotesque-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4</a:t>
            </a: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0590BD9-0401-BE45-9910-166E731F7F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65372" y="2607161"/>
            <a:ext cx="2520000" cy="69530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 w="63500">
            <a:solidFill>
              <a:schemeClr val="bg1"/>
            </a:solidFill>
          </a:ln>
          <a:effectLst/>
        </p:spPr>
        <p:txBody>
          <a:bodyPr wrap="square" lIns="72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Grotesque-Black" pitchFamily="2" charset="0"/>
                <a:ea typeface="LabGrotesque-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3</a:t>
            </a:r>
          </a:p>
        </p:txBody>
      </p:sp>
      <p:sp>
        <p:nvSpPr>
          <p:cNvPr id="4" name="Platshållare för datum 21">
            <a:extLst>
              <a:ext uri="{FF2B5EF4-FFF2-40B4-BE49-F238E27FC236}">
                <a16:creationId xmlns:a16="http://schemas.microsoft.com/office/drawing/2014/main" id="{16198837-2FB5-364D-A147-D3D02C0E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5" name="Platshållare för bildnummer 23">
            <a:extLst>
              <a:ext uri="{FF2B5EF4-FFF2-40B4-BE49-F238E27FC236}">
                <a16:creationId xmlns:a16="http://schemas.microsoft.com/office/drawing/2014/main" id="{FC9C06E6-2F84-7B46-A668-8FAD434D9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0" name="Platshållare för text 15">
            <a:extLst>
              <a:ext uri="{FF2B5EF4-FFF2-40B4-BE49-F238E27FC236}">
                <a16:creationId xmlns:a16="http://schemas.microsoft.com/office/drawing/2014/main" id="{37943792-BA07-294E-AE9C-BCD2B03DB3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15586" y="2607161"/>
            <a:ext cx="2520000" cy="695300"/>
          </a:xfrm>
          <a:prstGeom prst="homePlate">
            <a:avLst/>
          </a:prstGeom>
          <a:solidFill>
            <a:schemeClr val="tx2"/>
          </a:solidFill>
          <a:ln w="63500">
            <a:solidFill>
              <a:schemeClr val="bg1"/>
            </a:solidFill>
          </a:ln>
          <a:effectLst/>
        </p:spPr>
        <p:txBody>
          <a:bodyPr wrap="square" lIns="72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Grotesque-Black" pitchFamily="2" charset="0"/>
                <a:ea typeface="LabGrotesque-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2</a:t>
            </a:r>
          </a:p>
        </p:txBody>
      </p:sp>
      <p:sp>
        <p:nvSpPr>
          <p:cNvPr id="26" name="Platshållare för text 15">
            <a:extLst>
              <a:ext uri="{FF2B5EF4-FFF2-40B4-BE49-F238E27FC236}">
                <a16:creationId xmlns:a16="http://schemas.microsoft.com/office/drawing/2014/main" id="{388722FA-8F90-9E4E-961C-21B319B9C4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3295" y="2607161"/>
            <a:ext cx="2520000" cy="695300"/>
          </a:xfrm>
          <a:prstGeom prst="homePlate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  <a:effectLst/>
        </p:spPr>
        <p:txBody>
          <a:bodyPr wrap="square" lIns="540000" tIns="72000" rIns="180000" bIns="72000">
            <a:spAutoFit/>
          </a:bodyPr>
          <a:lstStyle>
            <a:lvl1pPr marL="0" indent="0" algn="l">
              <a:lnSpc>
                <a:spcPct val="120000"/>
              </a:lnSpc>
              <a:spcBef>
                <a:spcPts val="400"/>
              </a:spcBef>
              <a:buNone/>
              <a:defRPr sz="3200" b="1" i="0" baseline="0">
                <a:solidFill>
                  <a:schemeClr val="bg1"/>
                </a:solidFill>
                <a:latin typeface="LabGrotesque-Black" pitchFamily="2" charset="0"/>
                <a:ea typeface="LabGrotesque-Black" pitchFamily="2" charset="0"/>
                <a:cs typeface="Circular Std" charset="0"/>
              </a:defRPr>
            </a:lvl1pPr>
          </a:lstStyle>
          <a:p>
            <a:pPr lvl="0"/>
            <a:r>
              <a:rPr lang="sv-SE"/>
              <a:t>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E18F307-A305-8145-9A11-12C16C706B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163" y="1089086"/>
            <a:ext cx="6220416" cy="6550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Grotesque-Black" pitchFamily="2" charset="0"/>
              </a:defRPr>
            </a:lvl1pPr>
          </a:lstStyle>
          <a:p>
            <a:r>
              <a:rPr lang="sv-SE"/>
              <a:t>Klicka här för att ändra text</a:t>
            </a:r>
            <a:endParaRPr lang="en-US"/>
          </a:p>
        </p:txBody>
      </p:sp>
      <p:sp>
        <p:nvSpPr>
          <p:cNvPr id="31" name="Platshållare för text 18">
            <a:extLst>
              <a:ext uri="{FF2B5EF4-FFF2-40B4-BE49-F238E27FC236}">
                <a16:creationId xmlns:a16="http://schemas.microsoft.com/office/drawing/2014/main" id="{582AB44B-F740-6541-8588-4D4C798C2F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916" y="3902769"/>
            <a:ext cx="2116165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32" name="Platshållare för text 22">
            <a:extLst>
              <a:ext uri="{FF2B5EF4-FFF2-40B4-BE49-F238E27FC236}">
                <a16:creationId xmlns:a16="http://schemas.microsoft.com/office/drawing/2014/main" id="{0E762538-40C1-7741-A84A-BA8DCE8656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916" y="3548224"/>
            <a:ext cx="2116165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37" name="Platshållare för text 18">
            <a:extLst>
              <a:ext uri="{FF2B5EF4-FFF2-40B4-BE49-F238E27FC236}">
                <a16:creationId xmlns:a16="http://schemas.microsoft.com/office/drawing/2014/main" id="{47A24916-402F-8247-B70D-C95286F859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32956" y="3902769"/>
            <a:ext cx="2056206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38" name="Platshållare för text 22">
            <a:extLst>
              <a:ext uri="{FF2B5EF4-FFF2-40B4-BE49-F238E27FC236}">
                <a16:creationId xmlns:a16="http://schemas.microsoft.com/office/drawing/2014/main" id="{55F36039-7520-1749-B408-AFF14F1AB13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32956" y="3548224"/>
            <a:ext cx="2056206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4" name="Platshållare för text 18">
            <a:extLst>
              <a:ext uri="{FF2B5EF4-FFF2-40B4-BE49-F238E27FC236}">
                <a16:creationId xmlns:a16="http://schemas.microsoft.com/office/drawing/2014/main" id="{9261EA2B-ED54-A543-9FC4-DD076F2D4D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1539" y="3902769"/>
            <a:ext cx="2056205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45" name="Platshållare för text 22">
            <a:extLst>
              <a:ext uri="{FF2B5EF4-FFF2-40B4-BE49-F238E27FC236}">
                <a16:creationId xmlns:a16="http://schemas.microsoft.com/office/drawing/2014/main" id="{2D7C85CF-D269-0D49-BAC3-438EA8F7C8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91539" y="3548224"/>
            <a:ext cx="2056205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6" name="Platshållare för text 18">
            <a:extLst>
              <a:ext uri="{FF2B5EF4-FFF2-40B4-BE49-F238E27FC236}">
                <a16:creationId xmlns:a16="http://schemas.microsoft.com/office/drawing/2014/main" id="{09440A13-075E-7A49-B252-B9D7D2CF9C4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12648" y="3902769"/>
            <a:ext cx="2056206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47" name="Platshållare för text 22">
            <a:extLst>
              <a:ext uri="{FF2B5EF4-FFF2-40B4-BE49-F238E27FC236}">
                <a16:creationId xmlns:a16="http://schemas.microsoft.com/office/drawing/2014/main" id="{71B2951D-6959-1B4B-AF44-DF12C8188D4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12648" y="3548224"/>
            <a:ext cx="2056206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Grotesque-Black" pitchFamily="2" charset="0"/>
              </a:defRPr>
            </a:lvl1pPr>
          </a:lstStyle>
          <a:p>
            <a:pPr lvl="0"/>
            <a:r>
              <a:rPr lang="sv-SE"/>
              <a:t>Rubrik</a:t>
            </a:r>
          </a:p>
        </p:txBody>
      </p:sp>
      <p:sp>
        <p:nvSpPr>
          <p:cNvPr id="48" name="Platshållare för text 18">
            <a:extLst>
              <a:ext uri="{FF2B5EF4-FFF2-40B4-BE49-F238E27FC236}">
                <a16:creationId xmlns:a16="http://schemas.microsoft.com/office/drawing/2014/main" id="{986339F1-D201-A748-A3E7-6774A638AF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56240" y="3902769"/>
            <a:ext cx="2056207" cy="8477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1600" b="0" i="0">
                <a:latin typeface="Lab Grotesque" pitchFamily="2" charset="0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sp>
        <p:nvSpPr>
          <p:cNvPr id="49" name="Platshållare för text 22">
            <a:extLst>
              <a:ext uri="{FF2B5EF4-FFF2-40B4-BE49-F238E27FC236}">
                <a16:creationId xmlns:a16="http://schemas.microsoft.com/office/drawing/2014/main" id="{D6934437-DA63-1546-8A3A-0524275ECE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56240" y="3548224"/>
            <a:ext cx="2056207" cy="3381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latin typeface="LabGrotesque-Black" pitchFamily="2" charset="0"/>
              </a:defRPr>
            </a:lvl1pPr>
          </a:lstStyle>
          <a:p>
            <a:pPr lvl="0"/>
            <a:r>
              <a:rPr lang="sv-SE" err="1"/>
              <a:t>Rubik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9598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me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6B44079D-3DAD-8F45-A831-F330F78A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7" name="Platshållare för bildnummer 23">
            <a:extLst>
              <a:ext uri="{FF2B5EF4-FFF2-40B4-BE49-F238E27FC236}">
                <a16:creationId xmlns:a16="http://schemas.microsoft.com/office/drawing/2014/main" id="{9730448C-5DEA-7C4E-9F1F-CD746849C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diagram 10">
            <a:extLst>
              <a:ext uri="{FF2B5EF4-FFF2-40B4-BE49-F238E27FC236}">
                <a16:creationId xmlns:a16="http://schemas.microsoft.com/office/drawing/2014/main" id="{F4EBF51C-62DB-7A4B-BE2B-377DE277C9D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53569" y="1694688"/>
            <a:ext cx="11436812" cy="47219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Grotesque-Black" pitchFamily="2" charset="0"/>
              </a:defRPr>
            </a:lvl1pPr>
          </a:lstStyle>
          <a:p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352D2D-987B-994B-92F5-71D79ED6B6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101" y="679732"/>
            <a:ext cx="7253287" cy="70708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i="0">
                <a:latin typeface="LabGrotesque-Black" pitchFamily="2" charset="0"/>
              </a:defRPr>
            </a:lvl1pPr>
          </a:lstStyle>
          <a:p>
            <a:r>
              <a:rPr lang="sv-SE"/>
              <a:t>Här kan en rubrik skrivas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9BF4903-BCFE-2A4D-8B9E-1009F243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EDB15CE7-9CCE-9B48-92D5-5B6D76690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0" name="Platshållare för bildnummer 23">
            <a:extLst>
              <a:ext uri="{FF2B5EF4-FFF2-40B4-BE49-F238E27FC236}">
                <a16:creationId xmlns:a16="http://schemas.microsoft.com/office/drawing/2014/main" id="{E9287CFE-6CB9-9144-8EFE-8B1CCF21C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466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726" r:id="rId8"/>
    <p:sldLayoutId id="2147483727" r:id="rId9"/>
    <p:sldLayoutId id="2147483780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07CB9EB-2406-544C-B77E-074F6E30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D2A12B-9786-7C4E-8002-25B6656DE9B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  <p:sp>
        <p:nvSpPr>
          <p:cNvPr id="14" name="Platshållare för datum 21">
            <a:extLst>
              <a:ext uri="{FF2B5EF4-FFF2-40B4-BE49-F238E27FC236}">
                <a16:creationId xmlns:a16="http://schemas.microsoft.com/office/drawing/2014/main" id="{63787B19-C6DC-BE4E-A598-D9CBC0607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5" name="Platshållare för bildnummer 23">
            <a:extLst>
              <a:ext uri="{FF2B5EF4-FFF2-40B4-BE49-F238E27FC236}">
                <a16:creationId xmlns:a16="http://schemas.microsoft.com/office/drawing/2014/main" id="{83202537-DC3C-E749-94A4-EE7EF7DCD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821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Grotesque-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73A2E444-62B3-7B40-830A-FCAB837C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11DA1CD7-E7A5-7544-BEAF-EEBB2B739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0" name="Platshållare för bildnummer 23">
            <a:extLst>
              <a:ext uri="{FF2B5EF4-FFF2-40B4-BE49-F238E27FC236}">
                <a16:creationId xmlns:a16="http://schemas.microsoft.com/office/drawing/2014/main" id="{11FB0B32-A9A6-F846-AF7A-CE7BBB9A1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276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BBDECCAC-192C-3A45-9A1A-7197A07C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21">
            <a:extLst>
              <a:ext uri="{FF2B5EF4-FFF2-40B4-BE49-F238E27FC236}">
                <a16:creationId xmlns:a16="http://schemas.microsoft.com/office/drawing/2014/main" id="{2B9262F9-F6FF-4D43-8541-B957A7BE3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2" name="Platshållare för bildnummer 23">
            <a:extLst>
              <a:ext uri="{FF2B5EF4-FFF2-40B4-BE49-F238E27FC236}">
                <a16:creationId xmlns:a16="http://schemas.microsoft.com/office/drawing/2014/main" id="{B5ED7DBE-53E3-4B4A-A10B-EFF59E3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4806378-8FE3-0545-8BAC-F5AF944FA7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2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1F32B7CF-E367-244E-9278-7FB560BE3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21">
            <a:extLst>
              <a:ext uri="{FF2B5EF4-FFF2-40B4-BE49-F238E27FC236}">
                <a16:creationId xmlns:a16="http://schemas.microsoft.com/office/drawing/2014/main" id="{F3F76584-490E-3949-9B65-EE0FA049A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2" name="Platshållare för bildnummer 23">
            <a:extLst>
              <a:ext uri="{FF2B5EF4-FFF2-40B4-BE49-F238E27FC236}">
                <a16:creationId xmlns:a16="http://schemas.microsoft.com/office/drawing/2014/main" id="{8A633FA7-5050-1247-AC72-E25ACC64F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59F4C7A-E8E6-C144-9962-596787C1E5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E6A6CD0B-0A5F-AE4A-A153-819941F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21">
            <a:extLst>
              <a:ext uri="{FF2B5EF4-FFF2-40B4-BE49-F238E27FC236}">
                <a16:creationId xmlns:a16="http://schemas.microsoft.com/office/drawing/2014/main" id="{E762145A-2BFF-9A44-86BD-CBA1300CD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2" name="Platshållare för bildnummer 23">
            <a:extLst>
              <a:ext uri="{FF2B5EF4-FFF2-40B4-BE49-F238E27FC236}">
                <a16:creationId xmlns:a16="http://schemas.microsoft.com/office/drawing/2014/main" id="{0B566E9C-81B0-3B4F-8651-935343021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A44E55D-B2CA-A34B-8CB7-F625AFAF6B6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0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07CB9EB-2406-544C-B77E-074F6E30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EFEB37F3-7B8A-FC4D-B1A4-3D0A338C7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0" name="Platshållare för bildnummer 23">
            <a:extLst>
              <a:ext uri="{FF2B5EF4-FFF2-40B4-BE49-F238E27FC236}">
                <a16:creationId xmlns:a16="http://schemas.microsoft.com/office/drawing/2014/main" id="{BBBA9353-9A07-D344-8BC1-A6C8D6DDD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FF1A635-3FD9-4944-8E97-C74CFD7A9DD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1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23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38BA8586-46AB-C346-8578-C73FCACC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21">
            <a:extLst>
              <a:ext uri="{FF2B5EF4-FFF2-40B4-BE49-F238E27FC236}">
                <a16:creationId xmlns:a16="http://schemas.microsoft.com/office/drawing/2014/main" id="{1B19AB6F-1BEA-1C40-B72B-312D2D45D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1249C834-F37F-6248-8E7B-07349C8473B9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2" name="Platshållare för bildnummer 23">
            <a:extLst>
              <a:ext uri="{FF2B5EF4-FFF2-40B4-BE49-F238E27FC236}">
                <a16:creationId xmlns:a16="http://schemas.microsoft.com/office/drawing/2014/main" id="{8DDF1653-FFC8-3D44-8752-8547DBF8C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3CCF33E-2C4B-9448-9BEE-750C061B44B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3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478F77EB-EC71-A346-A9B0-6C48F7B9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21">
            <a:extLst>
              <a:ext uri="{FF2B5EF4-FFF2-40B4-BE49-F238E27FC236}">
                <a16:creationId xmlns:a16="http://schemas.microsoft.com/office/drawing/2014/main" id="{7AE9F9AD-B20A-E44E-A9CE-BCDA04366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2" name="Platshållare för bildnummer 23">
            <a:extLst>
              <a:ext uri="{FF2B5EF4-FFF2-40B4-BE49-F238E27FC236}">
                <a16:creationId xmlns:a16="http://schemas.microsoft.com/office/drawing/2014/main" id="{BA8B414C-B89F-7C41-8DA9-E04CAE7B1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ECAF94E-9920-3448-B73A-DAAAC50CD02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8" r:id="rId3"/>
    <p:sldLayoutId id="2147483712" r:id="rId4"/>
    <p:sldLayoutId id="2147483713" r:id="rId5"/>
    <p:sldLayoutId id="2147483719" r:id="rId6"/>
    <p:sldLayoutId id="2147483714" r:id="rId7"/>
    <p:sldLayoutId id="2147483715" r:id="rId8"/>
    <p:sldLayoutId id="2147483716" r:id="rId9"/>
    <p:sldLayoutId id="2147483717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07CB9EB-2406-544C-B77E-074F6E30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D2A12B-9786-7C4E-8002-25B6656DE9BC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  <p:sp>
        <p:nvSpPr>
          <p:cNvPr id="14" name="Platshållare för datum 21">
            <a:extLst>
              <a:ext uri="{FF2B5EF4-FFF2-40B4-BE49-F238E27FC236}">
                <a16:creationId xmlns:a16="http://schemas.microsoft.com/office/drawing/2014/main" id="{63787B19-C6DC-BE4E-A598-D9CBC0607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15" name="Platshållare för bildnummer 23">
            <a:extLst>
              <a:ext uri="{FF2B5EF4-FFF2-40B4-BE49-F238E27FC236}">
                <a16:creationId xmlns:a16="http://schemas.microsoft.com/office/drawing/2014/main" id="{83202537-DC3C-E749-94A4-EE7EF7DCD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961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mUrnciC4xE" TargetMode="External"/><Relationship Id="rId2" Type="http://schemas.openxmlformats.org/officeDocument/2006/relationships/slideLayout" Target="../slideLayouts/slideLayout73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5869712-0583-12F4-9E71-3DEAF17717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Det ekonomiska läget</a:t>
            </a:r>
          </a:p>
          <a:p>
            <a:endParaRPr lang="sv-SE" sz="3600" dirty="0"/>
          </a:p>
          <a:p>
            <a:r>
              <a:rPr lang="sv-SE" sz="2400" dirty="0"/>
              <a:t>Torbjörn Halldin</a:t>
            </a:r>
          </a:p>
        </p:txBody>
      </p:sp>
    </p:spTree>
    <p:extLst>
      <p:ext uri="{BB962C8B-B14F-4D97-AF65-F5344CB8AC3E}">
        <p14:creationId xmlns:p14="http://schemas.microsoft.com/office/powerpoint/2010/main" val="264754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A4C6E6D-36D7-F0A2-CF55-0F729E4D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1984675-8E00-80FE-3104-1EA289EA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8CCCA36-9FBF-EAC7-EA82-AB3623894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1" y="679732"/>
            <a:ext cx="8742105" cy="707084"/>
          </a:xfrm>
        </p:spPr>
        <p:txBody>
          <a:bodyPr>
            <a:normAutofit/>
          </a:bodyPr>
          <a:lstStyle/>
          <a:p>
            <a:r>
              <a:rPr lang="sv-SE" sz="3200" dirty="0"/>
              <a:t>Viss stabilisering på svensk arbetsmarknad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37F6B624-CA92-576B-7EA2-B86DC6B28D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594750"/>
              </p:ext>
            </p:extLst>
          </p:nvPr>
        </p:nvGraphicFramePr>
        <p:xfrm>
          <a:off x="581025" y="1692275"/>
          <a:ext cx="5124450" cy="473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6189737" imgH="5724115" progId="Mbnd.mbnd">
                  <p:embed/>
                </p:oleObj>
              </mc:Choice>
              <mc:Fallback>
                <p:oleObj name="Macrobond document" r:id="rId2" imgW="6189737" imgH="5724115" progId="Mbnd.mbnd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37F6B624-CA92-576B-7EA2-B86DC6B28D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1025" y="1692275"/>
                        <a:ext cx="5124450" cy="473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EE88DAB1-BD18-968A-AE03-5453B80D96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745283"/>
              </p:ext>
            </p:extLst>
          </p:nvPr>
        </p:nvGraphicFramePr>
        <p:xfrm>
          <a:off x="6429375" y="1681163"/>
          <a:ext cx="5124450" cy="474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4" imgW="6189737" imgH="5724115" progId="Mbnd.mbnd">
                  <p:embed/>
                </p:oleObj>
              </mc:Choice>
              <mc:Fallback>
                <p:oleObj name="Macrobond document" r:id="rId4" imgW="6189737" imgH="5724115" progId="Mbnd.mbnd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EE88DAB1-BD18-968A-AE03-5453B80D96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29375" y="1681163"/>
                        <a:ext cx="5124450" cy="474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17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1658E8A-D4C5-79CD-C60A-9B908004B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168-6131-E444-B73E-DFB9CB900E85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73FBBBC-D026-50D0-9AFA-2DE85995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5DD4A5E4-6F36-CCBB-139A-F24AF7761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1" y="679732"/>
            <a:ext cx="10655583" cy="707084"/>
          </a:xfrm>
        </p:spPr>
        <p:txBody>
          <a:bodyPr>
            <a:normAutofit/>
          </a:bodyPr>
          <a:lstStyle/>
          <a:p>
            <a:r>
              <a:rPr lang="sv-SE" dirty="0"/>
              <a:t>Den tredje högsta arbetslösheten i EU</a:t>
            </a:r>
          </a:p>
        </p:txBody>
      </p:sp>
      <p:graphicFrame>
        <p:nvGraphicFramePr>
          <p:cNvPr id="10" name="Platshållare för diagram 9">
            <a:extLst>
              <a:ext uri="{FF2B5EF4-FFF2-40B4-BE49-F238E27FC236}">
                <a16:creationId xmlns:a16="http://schemas.microsoft.com/office/drawing/2014/main" id="{CD9B5B9C-9835-D420-B3C5-4FE392E24B69}"/>
              </a:ext>
            </a:extLst>
          </p:cNvPr>
          <p:cNvGraphicFramePr>
            <a:graphicFrameLocks noGrp="1" noChangeAspect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4191846527"/>
              </p:ext>
            </p:extLst>
          </p:nvPr>
        </p:nvGraphicFramePr>
        <p:xfrm>
          <a:off x="1260764" y="1640903"/>
          <a:ext cx="7293408" cy="489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9475359" imgH="6363413" progId="Mbnd.mbnd">
                  <p:embed/>
                </p:oleObj>
              </mc:Choice>
              <mc:Fallback>
                <p:oleObj name="Macrobond document" r:id="rId2" imgW="9475359" imgH="6363413" progId="Mbnd.mbnd">
                  <p:embed/>
                  <p:pic>
                    <p:nvPicPr>
                      <p:cNvPr id="10" name="Platshållare för diagram 9">
                        <a:extLst>
                          <a:ext uri="{FF2B5EF4-FFF2-40B4-BE49-F238E27FC236}">
                            <a16:creationId xmlns:a16="http://schemas.microsoft.com/office/drawing/2014/main" id="{CD9B5B9C-9835-D420-B3C5-4FE392E24B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0764" y="1640903"/>
                        <a:ext cx="7293408" cy="4898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ildobjekt 1">
            <a:extLst>
              <a:ext uri="{FF2B5EF4-FFF2-40B4-BE49-F238E27FC236}">
                <a16:creationId xmlns:a16="http://schemas.microsoft.com/office/drawing/2014/main" id="{10AFFC15-82FA-39FF-94A7-EE274E18C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253" y="2250864"/>
            <a:ext cx="2028728" cy="996803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55A5ADC-4AD9-5E71-2F9A-9EB2AF92B964}"/>
              </a:ext>
            </a:extLst>
          </p:cNvPr>
          <p:cNvSpPr txBox="1"/>
          <p:nvPr/>
        </p:nvSpPr>
        <p:spPr>
          <a:xfrm>
            <a:off x="8798599" y="3373582"/>
            <a:ext cx="31945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Sverige är dåligt på arbetslöshet men bra på sysselsättningsgrad</a:t>
            </a:r>
          </a:p>
          <a:p>
            <a:endParaRPr lang="sv-SE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Två sidor av arbetsmarknadsmyntet</a:t>
            </a:r>
          </a:p>
        </p:txBody>
      </p:sp>
    </p:spTree>
    <p:extLst>
      <p:ext uri="{BB962C8B-B14F-4D97-AF65-F5344CB8AC3E}">
        <p14:creationId xmlns:p14="http://schemas.microsoft.com/office/powerpoint/2010/main" val="7510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5987910-D4C5-786C-7CB6-ABDBBC52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0D779A7-DCA4-CCE0-EC52-A75C0678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06159F1-135C-832E-D7E6-DCACD63CCA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Hög strukturell arbetslöshet</a:t>
            </a:r>
          </a:p>
        </p:txBody>
      </p:sp>
      <p:pic>
        <p:nvPicPr>
          <p:cNvPr id="7" name="Bildobjekt 1">
            <a:extLst>
              <a:ext uri="{FF2B5EF4-FFF2-40B4-BE49-F238E27FC236}">
                <a16:creationId xmlns:a16="http://schemas.microsoft.com/office/drawing/2014/main" id="{732B932E-E489-0693-50C3-FE5513965B03}"/>
              </a:ext>
            </a:extLst>
          </p:cNvPr>
          <p:cNvPicPr>
            <a:picLocks noGrp="1" noChangeAspect="1" noChangeArrowheads="1"/>
          </p:cNvPicPr>
          <p:nvPr>
            <p:ph type="chart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44" y="1695450"/>
            <a:ext cx="8393288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164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86F0AF0-8512-8AF4-BE28-5EF59E60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C2AF8-CF07-F84C-9A4A-79F6D3437CF6}" type="datetime1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6F67001-4022-28A7-E030-A988CEF2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A131124-2643-F08C-0351-BA916E6FA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275" y="2488698"/>
            <a:ext cx="5034404" cy="4055724"/>
          </a:xfrm>
        </p:spPr>
        <p:txBody>
          <a:bodyPr/>
          <a:lstStyle/>
          <a:p>
            <a:r>
              <a:rPr lang="sv-SE" dirty="0"/>
              <a:t>Tillväxten tar fart</a:t>
            </a:r>
          </a:p>
          <a:p>
            <a:r>
              <a:rPr lang="sv-SE" dirty="0"/>
              <a:t>Arbetslösheten fortsatt hög</a:t>
            </a:r>
          </a:p>
          <a:p>
            <a:r>
              <a:rPr lang="sv-SE" dirty="0"/>
              <a:t>”Normal” inflation</a:t>
            </a:r>
          </a:p>
          <a:p>
            <a:r>
              <a:rPr lang="sv-SE"/>
              <a:t>Färdigsänkta </a:t>
            </a:r>
            <a:r>
              <a:rPr lang="sv-SE" dirty="0"/>
              <a:t>räntor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707F55C-C9FE-3A32-8675-8D58438E3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Konjunkturbedömningen framöver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FFE7231-5FA7-63FE-295C-22A74945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18" y="3094211"/>
            <a:ext cx="5368263" cy="130297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01BA428-0A52-A4AF-016C-A686F8FCC8C1}"/>
              </a:ext>
            </a:extLst>
          </p:cNvPr>
          <p:cNvSpPr txBox="1"/>
          <p:nvPr/>
        </p:nvSpPr>
        <p:spPr>
          <a:xfrm>
            <a:off x="6354322" y="2755657"/>
            <a:ext cx="4919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/>
              <a:t>Vår senaste prognos (juniprognosen inom parentes)</a:t>
            </a:r>
          </a:p>
        </p:txBody>
      </p:sp>
    </p:spTree>
    <p:extLst>
      <p:ext uri="{BB962C8B-B14F-4D97-AF65-F5344CB8AC3E}">
        <p14:creationId xmlns:p14="http://schemas.microsoft.com/office/powerpoint/2010/main" val="3395886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2CBBD0C-2172-CD49-201F-B640F6CF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89ECB7F-C0A9-3AD2-355A-65D53F71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1A79FC7-2534-EE48-A1D5-C7CF5491A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1" y="679732"/>
            <a:ext cx="9729079" cy="707084"/>
          </a:xfrm>
        </p:spPr>
        <p:txBody>
          <a:bodyPr>
            <a:noAutofit/>
          </a:bodyPr>
          <a:lstStyle/>
          <a:p>
            <a:r>
              <a:rPr lang="sv-SE" sz="2800"/>
              <a:t>Företagen har under lång tid upplevt lönsamheten som sämre än normalt</a:t>
            </a:r>
          </a:p>
        </p:txBody>
      </p:sp>
      <p:graphicFrame>
        <p:nvGraphicFramePr>
          <p:cNvPr id="7" name="Platshållare för diagram 6">
            <a:extLst>
              <a:ext uri="{FF2B5EF4-FFF2-40B4-BE49-F238E27FC236}">
                <a16:creationId xmlns:a16="http://schemas.microsoft.com/office/drawing/2014/main" id="{CCECA8C2-E3B9-5AEB-A509-7C12EDDA0D81}"/>
              </a:ext>
            </a:extLst>
          </p:cNvPr>
          <p:cNvGraphicFramePr>
            <a:graphicFrameLocks noGrp="1" noChangeAspect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258592961"/>
              </p:ext>
            </p:extLst>
          </p:nvPr>
        </p:nvGraphicFramePr>
        <p:xfrm>
          <a:off x="2237715" y="1703783"/>
          <a:ext cx="7716569" cy="5154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8570544" imgH="5724115" progId="Mbnd.mbnd">
                  <p:embed/>
                </p:oleObj>
              </mc:Choice>
              <mc:Fallback>
                <p:oleObj name="Macrobond document" r:id="rId2" imgW="8570544" imgH="5724115" progId="Mbnd.mbnd">
                  <p:embed/>
                  <p:pic>
                    <p:nvPicPr>
                      <p:cNvPr id="7" name="Platshållare för diagram 6">
                        <a:extLst>
                          <a:ext uri="{FF2B5EF4-FFF2-40B4-BE49-F238E27FC236}">
                            <a16:creationId xmlns:a16="http://schemas.microsoft.com/office/drawing/2014/main" id="{CCECA8C2-E3B9-5AEB-A509-7C12EDDA0D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37715" y="1703783"/>
                        <a:ext cx="7716569" cy="5154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475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BFF2B15-8417-4EFD-2EF9-B99739CDB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4538F92-AAAD-AAED-1B36-2E1D423B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A8FEDFD-9455-105F-76C8-C9B4DFF9DF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v-SE" sz="2800" dirty="0"/>
              <a:t>Kronförstärkningen har sannolikt bidragit till pressade marginaler</a:t>
            </a:r>
          </a:p>
        </p:txBody>
      </p:sp>
      <p:graphicFrame>
        <p:nvGraphicFramePr>
          <p:cNvPr id="7" name="Platshållare för diagram 6">
            <a:extLst>
              <a:ext uri="{FF2B5EF4-FFF2-40B4-BE49-F238E27FC236}">
                <a16:creationId xmlns:a16="http://schemas.microsoft.com/office/drawing/2014/main" id="{4C9AFB61-C30F-B40B-5595-310E85BA3818}"/>
              </a:ext>
            </a:extLst>
          </p:cNvPr>
          <p:cNvGraphicFramePr>
            <a:graphicFrameLocks noGrp="1" noChangeAspect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3113762273"/>
              </p:ext>
            </p:extLst>
          </p:nvPr>
        </p:nvGraphicFramePr>
        <p:xfrm>
          <a:off x="2230666" y="1694963"/>
          <a:ext cx="7730668" cy="516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8570544" imgH="5724115" progId="Mbnd.mbnd">
                  <p:embed/>
                </p:oleObj>
              </mc:Choice>
              <mc:Fallback>
                <p:oleObj name="Macrobond document" r:id="rId2" imgW="8570544" imgH="5724115" progId="Mbnd.mbnd">
                  <p:embed/>
                  <p:pic>
                    <p:nvPicPr>
                      <p:cNvPr id="7" name="Platshållare för diagram 6">
                        <a:extLst>
                          <a:ext uri="{FF2B5EF4-FFF2-40B4-BE49-F238E27FC236}">
                            <a16:creationId xmlns:a16="http://schemas.microsoft.com/office/drawing/2014/main" id="{4C9AFB61-C30F-B40B-5595-310E85BA38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30666" y="1694963"/>
                        <a:ext cx="7730668" cy="5163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7740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A230067E-B5A4-A773-9FF4-CE5BBCD9C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Tillväxt</a:t>
            </a:r>
            <a:endParaRPr lang="sv-SE" dirty="0">
              <a:solidFill>
                <a:srgbClr val="FFC000"/>
              </a:solidFill>
            </a:endParaRP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915DBBE-BE55-0165-399F-6BF040618A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73E32-0C08-E94E-9D45-85C7A4E9171F}" type="datetime1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AB904EC-4396-EC24-C39F-A2C640257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770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4602314-9E79-4A29-3B91-1116E268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5773E32-0C08-E94E-9D45-85C7A4E9171F}" type="datetime1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10A19A0-6C31-3A2F-D429-7C97CFB7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6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600" b="0" i="0" u="none" strike="noStrike" kern="1200" cap="none" spc="0" normalizeH="0" baseline="0" noProof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606AC0A5-2109-C313-D5E1-11AEB164E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1" y="679732"/>
            <a:ext cx="9804308" cy="7070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Förändring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OECD:s </a:t>
            </a:r>
            <a:r>
              <a:rPr lang="en-US" dirty="0" err="1"/>
              <a:t>välståndsliga</a:t>
            </a:r>
            <a:r>
              <a:rPr lang="en-US" dirty="0"/>
              <a:t> sedan 1970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5A6EAA09-B490-DA5D-E3A4-CAAD2608A5B6}"/>
              </a:ext>
            </a:extLst>
          </p:cNvPr>
          <p:cNvGraphicFramePr>
            <a:graphicFrameLocks noGrp="1"/>
          </p:cNvGraphicFramePr>
          <p:nvPr/>
        </p:nvGraphicFramePr>
        <p:xfrm>
          <a:off x="3062595" y="1487136"/>
          <a:ext cx="5300355" cy="512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228">
                  <a:extLst>
                    <a:ext uri="{9D8B030D-6E8A-4147-A177-3AD203B41FA5}">
                      <a16:colId xmlns:a16="http://schemas.microsoft.com/office/drawing/2014/main" val="3391852553"/>
                    </a:ext>
                  </a:extLst>
                </a:gridCol>
                <a:gridCol w="1355839">
                  <a:extLst>
                    <a:ext uri="{9D8B030D-6E8A-4147-A177-3AD203B41FA5}">
                      <a16:colId xmlns:a16="http://schemas.microsoft.com/office/drawing/2014/main" val="2422079760"/>
                    </a:ext>
                  </a:extLst>
                </a:gridCol>
                <a:gridCol w="1377144">
                  <a:extLst>
                    <a:ext uri="{9D8B030D-6E8A-4147-A177-3AD203B41FA5}">
                      <a16:colId xmlns:a16="http://schemas.microsoft.com/office/drawing/2014/main" val="296879427"/>
                    </a:ext>
                  </a:extLst>
                </a:gridCol>
                <a:gridCol w="1377144">
                  <a:extLst>
                    <a:ext uri="{9D8B030D-6E8A-4147-A177-3AD203B41FA5}">
                      <a16:colId xmlns:a16="http://schemas.microsoft.com/office/drawing/2014/main" val="178023205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algn="l" fontAlgn="b"/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Placering 1970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Placering 2024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Förändring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0150965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Irland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22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20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9760865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Norge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18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3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15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67471573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Island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11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7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4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3700833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Österrike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13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11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78182105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Finland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17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15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54512369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Spanien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19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08228613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Luxemburg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2735457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Nederländerna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7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6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05604615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Portugal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23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86151597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Turkiet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24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23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sv-SE" sz="1200" b="1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00975773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Belgien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10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>
                          <a:effectLst/>
                        </a:rPr>
                        <a:t>0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4786156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Danmark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8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8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>
                          <a:effectLst/>
                        </a:rPr>
                        <a:t>0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31850328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Storbritannien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16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17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-1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2261804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Frankrike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14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16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-2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3609862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Japan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19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21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-2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65717552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USA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3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5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-2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0599444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Tyskland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9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-3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79027347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Italien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15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18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-3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8893346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Schweiz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4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-3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4929514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Australien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5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9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-4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80466214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Grekland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24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-4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314746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Kanada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6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14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-8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96261234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Nya Zeeland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12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>
                          <a:effectLst/>
                        </a:rPr>
                        <a:t>20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-8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049820"/>
                  </a:ext>
                </a:extLst>
              </a:tr>
              <a:tr h="202165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Sverige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4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u="none" strike="noStrike" dirty="0">
                          <a:effectLst/>
                        </a:rPr>
                        <a:t>13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-9</a:t>
                      </a:r>
                      <a:endParaRPr lang="sv-SE" sz="1200" b="1" i="0" u="none" strike="noStrike" dirty="0">
                        <a:solidFill>
                          <a:srgbClr val="C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84881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61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D4D8C-E252-1595-31CD-A86FA02DF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2">
            <a:extLst>
              <a:ext uri="{FF2B5EF4-FFF2-40B4-BE49-F238E27FC236}">
                <a16:creationId xmlns:a16="http://schemas.microsoft.com/office/drawing/2014/main" id="{A44E8A18-A2FD-0ED2-8467-12B6F389B1B2}"/>
              </a:ext>
            </a:extLst>
          </p:cNvPr>
          <p:cNvSpPr txBox="1">
            <a:spLocks/>
          </p:cNvSpPr>
          <p:nvPr/>
        </p:nvSpPr>
        <p:spPr>
          <a:xfrm>
            <a:off x="723111" y="547654"/>
            <a:ext cx="3642004" cy="1244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Grotesque-Black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Grotesque-Black" pitchFamily="2" charset="0"/>
                <a:ea typeface="+mj-ea"/>
                <a:cs typeface="+mj-cs"/>
              </a:rPr>
              <a:t>Tillväxtträdet</a:t>
            </a:r>
          </a:p>
        </p:txBody>
      </p:sp>
      <p:sp>
        <p:nvSpPr>
          <p:cNvPr id="8" name="Underrubrik 3">
            <a:extLst>
              <a:ext uri="{FF2B5EF4-FFF2-40B4-BE49-F238E27FC236}">
                <a16:creationId xmlns:a16="http://schemas.microsoft.com/office/drawing/2014/main" id="{2B44EF67-034F-02DC-1CB1-3885F3FC5FB4}"/>
              </a:ext>
            </a:extLst>
          </p:cNvPr>
          <p:cNvSpPr txBox="1">
            <a:spLocks/>
          </p:cNvSpPr>
          <p:nvPr/>
        </p:nvSpPr>
        <p:spPr>
          <a:xfrm>
            <a:off x="506413" y="2251698"/>
            <a:ext cx="4075400" cy="25738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srgbClr val="33414E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t>Det är genom att påverka tillväxtträdets rötter som Sverige kan klättra i välståndsligan och uppnå ett </a:t>
            </a:r>
            <a:r>
              <a:rPr kumimoji="0" lang="sv-SE" sz="1800" b="1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t>tillväxtmål på 2,5 procents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t>årlig tillväxt.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33414E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t>För att åstadkomma detta krävs därför breda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t>strukturreformer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t> som både möjliggör ökad produktivitetstillväxt och en tillväxt av antalet arbetade timmar.</a:t>
            </a:r>
          </a:p>
        </p:txBody>
      </p:sp>
      <p:pic>
        <p:nvPicPr>
          <p:cNvPr id="4" name="Bildobjekt 3" descr="En bild som visar växt, text, träd, skiss&#10;&#10;AI-genererat innehåll kan vara felaktigt.">
            <a:extLst>
              <a:ext uri="{FF2B5EF4-FFF2-40B4-BE49-F238E27FC236}">
                <a16:creationId xmlns:a16="http://schemas.microsoft.com/office/drawing/2014/main" id="{1BE560A2-F133-EAF2-45C5-C0456C723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13" y="490145"/>
            <a:ext cx="6972877" cy="63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BB5425-FF6D-61FB-E418-F2814B2A8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42D536D-6B65-1BDF-09EE-6E131C3D88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B579A480-A875-194C-8EA8-349AC379EEF2}"/>
              </a:ext>
            </a:extLst>
          </p:cNvPr>
          <p:cNvCxnSpPr/>
          <p:nvPr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2467E68F-1B93-9AC6-E3C6-E5FAF3E999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3523426-55CA-AD1C-493C-6850C6ED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73E32-0C08-E94E-9D45-85C7A4E9171F}" type="datetime1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EB06903-5B7A-B979-9D93-0C63899B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B4EB5D69-A268-95D5-BADA-52917691F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679732"/>
            <a:ext cx="10325099" cy="707084"/>
          </a:xfrm>
        </p:spPr>
        <p:txBody>
          <a:bodyPr>
            <a:normAutofit/>
          </a:bodyPr>
          <a:lstStyle/>
          <a:p>
            <a:r>
              <a:rPr lang="sv-SE" dirty="0"/>
              <a:t>Osäkerhet i den globala ekonomin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CC0DC3B-74CC-1328-DBC5-AD97DAD8F47A}"/>
              </a:ext>
            </a:extLst>
          </p:cNvPr>
          <p:cNvPicPr>
            <a:picLocks noGrp="1" noChangeAspect="1" noChangeArrowheads="1"/>
          </p:cNvPicPr>
          <p:nvPr>
            <p:ph type="chart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3" y="1386816"/>
            <a:ext cx="5030153" cy="3354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F9D578C-960E-FE7A-7432-18A66184B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39" y="1386816"/>
            <a:ext cx="5200192" cy="3467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E4C5E70-86EE-9A3C-FE76-FEFC065AF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352" y="3581968"/>
            <a:ext cx="5200193" cy="2936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E9A7F94-FE1C-9998-6308-AE840ADD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45" y="3620884"/>
            <a:ext cx="4402656" cy="2936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72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C2CFFA-077C-8778-EFE9-64AA56DF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6446E12-3F6C-DC06-1C15-C80981666E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A45CDBEF-888C-3F8A-8414-B50B2C31E840}"/>
              </a:ext>
            </a:extLst>
          </p:cNvPr>
          <p:cNvCxnSpPr/>
          <p:nvPr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1BA8C28E-40E4-2B02-9E1B-988B8FA5C0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5">
            <a:extLst>
              <a:ext uri="{FF2B5EF4-FFF2-40B4-BE49-F238E27FC236}">
                <a16:creationId xmlns:a16="http://schemas.microsoft.com/office/drawing/2014/main" id="{4D13AD7E-220E-37C6-5AC4-4DFB243B0710}"/>
              </a:ext>
            </a:extLst>
          </p:cNvPr>
          <p:cNvSpPr txBox="1">
            <a:spLocks/>
          </p:cNvSpPr>
          <p:nvPr/>
        </p:nvSpPr>
        <p:spPr>
          <a:xfrm>
            <a:off x="2882900" y="3429000"/>
            <a:ext cx="3046413" cy="8975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Grotesque-Black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478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miljarder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 SEK</a:t>
            </a: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EA8F12"/>
              </a:solidFill>
              <a:effectLst/>
              <a:uLnTx/>
              <a:uFillTx/>
              <a:latin typeface="Lab Grotesque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617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94316-0757-356D-8726-93C7B06F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5531041-C2C2-43B6-2FC3-2C7461D00B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17" y="103524"/>
            <a:ext cx="1430143" cy="195306"/>
          </a:xfrm>
          <a:prstGeom prst="rect">
            <a:avLst/>
          </a:prstGeom>
        </p:spPr>
      </p:pic>
      <p:cxnSp>
        <p:nvCxnSpPr>
          <p:cNvPr id="6" name="Rak 5">
            <a:extLst>
              <a:ext uri="{FF2B5EF4-FFF2-40B4-BE49-F238E27FC236}">
                <a16:creationId xmlns:a16="http://schemas.microsoft.com/office/drawing/2014/main" id="{0ED0BB6F-8746-27A3-D2D3-01DD2E682D42}"/>
              </a:ext>
            </a:extLst>
          </p:cNvPr>
          <p:cNvCxnSpPr/>
          <p:nvPr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7CC1ED-54CD-928F-01AC-B4F5EF44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5">
            <a:extLst>
              <a:ext uri="{FF2B5EF4-FFF2-40B4-BE49-F238E27FC236}">
                <a16:creationId xmlns:a16="http://schemas.microsoft.com/office/drawing/2014/main" id="{CE5A2FB5-01B0-9C03-882C-2561A359853A}"/>
              </a:ext>
            </a:extLst>
          </p:cNvPr>
          <p:cNvSpPr txBox="1">
            <a:spLocks/>
          </p:cNvSpPr>
          <p:nvPr/>
        </p:nvSpPr>
        <p:spPr>
          <a:xfrm>
            <a:off x="2882900" y="3429000"/>
            <a:ext cx="3046413" cy="8975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Grotesque-Black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478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miljarder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 SEK</a:t>
            </a: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EA8F12"/>
              </a:solidFill>
              <a:effectLst/>
              <a:uLnTx/>
              <a:uFillTx/>
              <a:latin typeface="Lab Grotesque" pitchFamily="2" charset="0"/>
              <a:ea typeface="+mj-ea"/>
              <a:cs typeface="+mj-cs"/>
            </a:endParaRPr>
          </a:p>
        </p:txBody>
      </p:sp>
      <p:sp>
        <p:nvSpPr>
          <p:cNvPr id="3" name="Rubrik 5">
            <a:extLst>
              <a:ext uri="{FF2B5EF4-FFF2-40B4-BE49-F238E27FC236}">
                <a16:creationId xmlns:a16="http://schemas.microsoft.com/office/drawing/2014/main" id="{3B9D7A5D-911B-6148-CF9E-EF467F651C03}"/>
              </a:ext>
            </a:extLst>
          </p:cNvPr>
          <p:cNvSpPr txBox="1">
            <a:spLocks/>
          </p:cNvSpPr>
          <p:nvPr/>
        </p:nvSpPr>
        <p:spPr>
          <a:xfrm>
            <a:off x="8650279" y="1609724"/>
            <a:ext cx="3046413" cy="8975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Grotesque-Black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1 822 </a:t>
            </a:r>
            <a:r>
              <a:rPr kumimoji="0" lang="en-US" sz="2200" b="1" i="0" u="none" strike="noStrike" kern="1200" cap="none" spc="0" normalizeH="0" baseline="0" noProof="0" err="1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miljarder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A8F12"/>
                </a:solidFill>
                <a:effectLst/>
                <a:uLnTx/>
                <a:uFillTx/>
                <a:latin typeface="Lab Grotesque"/>
                <a:ea typeface="+mj-ea"/>
                <a:cs typeface="+mj-cs"/>
              </a:rPr>
              <a:t> SEK</a:t>
            </a: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EA8F12"/>
              </a:solidFill>
              <a:effectLst/>
              <a:uLnTx/>
              <a:uFillTx/>
              <a:latin typeface="Lab Grotesque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0220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E21D534-40A3-FE14-4DF8-F06EE094D3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C2AF8-CF07-F84C-9A4A-79F6D3437CF6}" type="datetime1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8268941-B654-A933-AE98-1FB3474E5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pic>
        <p:nvPicPr>
          <p:cNvPr id="9" name="Bildobjekt 8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AD14DB3F-C403-CDE0-9D23-91F856F77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03" y="1421185"/>
            <a:ext cx="7381875" cy="5368636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5825842-EBEE-8E32-0839-1BD981EB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935" y="392411"/>
            <a:ext cx="11010334" cy="1244539"/>
          </a:xfrm>
        </p:spPr>
        <p:txBody>
          <a:bodyPr>
            <a:normAutofit/>
          </a:bodyPr>
          <a:lstStyle/>
          <a:p>
            <a:r>
              <a:rPr lang="sv-SE" sz="3200" dirty="0"/>
              <a:t>Företagens tillväxtambitioner på 5-års sikt, riket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CA775F4F-637B-290F-1780-2C3DEAD9895F}"/>
              </a:ext>
            </a:extLst>
          </p:cNvPr>
          <p:cNvSpPr txBox="1"/>
          <p:nvPr/>
        </p:nvSpPr>
        <p:spPr>
          <a:xfrm>
            <a:off x="8308623" y="1693356"/>
            <a:ext cx="35672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 av 10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företag vill växa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 av 10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företag möter minst ett betydande tillväxthinder.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Endast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av 10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företag växer</a:t>
            </a:r>
          </a:p>
        </p:txBody>
      </p:sp>
      <p:pic>
        <p:nvPicPr>
          <p:cNvPr id="4" name="Bildobjekt 3" descr="En bild som visar text, skärmbild, grafisk design, Teckensnitt&#10;&#10;AI-genererat innehåll kan vara felaktigt.">
            <a:extLst>
              <a:ext uri="{FF2B5EF4-FFF2-40B4-BE49-F238E27FC236}">
                <a16:creationId xmlns:a16="http://schemas.microsoft.com/office/drawing/2014/main" id="{132C71D4-B901-5CE6-E061-616BC2311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24" y="3429000"/>
            <a:ext cx="1762808" cy="24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5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1AB2557-0B63-4A36-2048-95F928CB3F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sv-SE" dirty="0"/>
              <a:t>1) KONKURRENS FRÅN OFFENTLIG VERKSAMHET 21,3 I TJÄNSTESEKTORN MOT 13,7 TOTA1) KONKURRENS FRÅN OFFENTLIG VERKSAMHET 21,3 I TJÄNSTESEKTORN MOT 13,7 TOTALEN SAMT 2) ELFÖRSÖRJNING 7,8 VS 14,2LEN SAMT 2) ELFÖRSÖRJNING 7,8 VS 14,2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E6930B1-AF81-5E26-12C7-DFF62E33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C2AF8-CF07-F84C-9A4A-79F6D3437CF6}" type="datetime1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AEF28C8-7317-1D26-1194-6BF5AABD0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62BA7529-AB06-EC09-C9F7-2DA1F481B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695" y="438237"/>
            <a:ext cx="11197525" cy="607634"/>
          </a:xfrm>
        </p:spPr>
        <p:txBody>
          <a:bodyPr>
            <a:noAutofit/>
          </a:bodyPr>
          <a:lstStyle/>
          <a:p>
            <a:r>
              <a:rPr lang="sv-SE" dirty="0"/>
              <a:t>Företagens upplevda tillväxthinder för jobbtillväxt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3F0DE1C-CC20-D049-F8B3-795B0D078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25" y="1456005"/>
            <a:ext cx="7334845" cy="53341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C21B713-0520-B32A-A36F-7FDA1621B6A4}"/>
              </a:ext>
            </a:extLst>
          </p:cNvPr>
          <p:cNvSpPr txBox="1"/>
          <p:nvPr/>
        </p:nvSpPr>
        <p:spPr>
          <a:xfrm>
            <a:off x="9067070" y="2091742"/>
            <a:ext cx="29794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Tjänstesektorn: Liknande siffror som för totalen förutom större problem med </a:t>
            </a:r>
            <a:r>
              <a:rPr lang="sv-SE" b="1" i="1" dirty="0"/>
              <a:t>Konkurrens från offentlig verksamhet </a:t>
            </a:r>
            <a:r>
              <a:rPr lang="sv-SE" dirty="0"/>
              <a:t>(21,3 procent jämfört med 13,7 för totalen)</a:t>
            </a:r>
          </a:p>
        </p:txBody>
      </p:sp>
    </p:spTree>
    <p:extLst>
      <p:ext uri="{BB962C8B-B14F-4D97-AF65-F5344CB8AC3E}">
        <p14:creationId xmlns:p14="http://schemas.microsoft.com/office/powerpoint/2010/main" val="5488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89C1F-3C98-D034-41E1-3708B1631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97D0CB4-3C68-7761-74DD-73A8C3FC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4" name="Platshållare för diagram 3">
            <a:extLst>
              <a:ext uri="{FF2B5EF4-FFF2-40B4-BE49-F238E27FC236}">
                <a16:creationId xmlns:a16="http://schemas.microsoft.com/office/drawing/2014/main" id="{A99E4944-4756-6CA3-9468-4B57538D2F9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47701" y="1666089"/>
            <a:ext cx="7082532" cy="472455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sv-SE" sz="2400" b="0" dirty="0">
                <a:latin typeface="+mn-lt"/>
              </a:rPr>
              <a:t>Sveriges tillväxt har avstannat. Inte ett konjunkturellt problem. Inget annat land har tappat så många placeringar i OECDs välfärdsliga.</a:t>
            </a: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sv-SE" sz="2400" b="0" dirty="0">
                <a:latin typeface="+mn-lt"/>
              </a:rPr>
              <a:t>Osäkerheten om framtiden är stor. Konjunkturen är svag. Stora förhoppningar på en konsumtionsledd återhämtning kommande år.  </a:t>
            </a:r>
          </a:p>
          <a:p>
            <a:pPr>
              <a:lnSpc>
                <a:spcPct val="134000"/>
              </a:lnSpc>
              <a:spcAft>
                <a:spcPts val="600"/>
              </a:spcAft>
            </a:pPr>
            <a:r>
              <a:rPr lang="sv-SE" sz="2400" b="0" dirty="0">
                <a:latin typeface="+mn-lt"/>
              </a:rPr>
              <a:t>Behövs en finanspolitisk inriktning som sätter tillväxten i centrum och fokuserar på breda reformer för att realisera den tillväxtpotential som finns hos svenska företag.</a:t>
            </a:r>
          </a:p>
          <a:p>
            <a:pPr marL="0" indent="0">
              <a:lnSpc>
                <a:spcPct val="134000"/>
              </a:lnSpc>
              <a:buNone/>
            </a:pPr>
            <a:endParaRPr lang="sv-SE" sz="4400" b="0" dirty="0">
              <a:latin typeface="Lab Grotesque" panose="020B0604020202020204" charset="0"/>
            </a:endParaRPr>
          </a:p>
          <a:p>
            <a:endParaRPr lang="sv-SE" sz="4400" b="0" dirty="0">
              <a:latin typeface="Lab Grotesque" panose="020B0604020202020204" charset="0"/>
            </a:endParaRPr>
          </a:p>
          <a:p>
            <a:endParaRPr lang="sv-SE" sz="4400" b="0" dirty="0">
              <a:latin typeface="Lab Grotesque" panose="020B0604020202020204" charset="0"/>
            </a:endParaRPr>
          </a:p>
          <a:p>
            <a:endParaRPr lang="sv-SE" sz="4400" b="0" dirty="0">
              <a:latin typeface="Lab Grotesque" panose="020B0604020202020204" charset="0"/>
            </a:endParaRPr>
          </a:p>
          <a:p>
            <a:endParaRPr lang="sv-SE" sz="2800" b="0" dirty="0">
              <a:latin typeface="Lab Grotesque" panose="020B0604020202020204" charset="0"/>
            </a:endParaRPr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9899940-9711-0100-3551-757874770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620" y="675328"/>
            <a:ext cx="7253287" cy="707084"/>
          </a:xfrm>
        </p:spPr>
        <p:txBody>
          <a:bodyPr>
            <a:normAutofit/>
          </a:bodyPr>
          <a:lstStyle/>
          <a:p>
            <a:r>
              <a:rPr lang="sv-SE" sz="3200" dirty="0"/>
              <a:t>Sammanfattning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4168B48-E760-7E82-E460-00605AD2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907" y="1666089"/>
            <a:ext cx="3436777" cy="46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3CFF690-39D7-8904-0A41-C4E4C796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5676294-9504-69BF-2181-CF1C91C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D325C20-71A6-C86F-0267-BB02CA8C9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572" y="1885213"/>
            <a:ext cx="5505215" cy="707084"/>
          </a:xfrm>
        </p:spPr>
        <p:txBody>
          <a:bodyPr>
            <a:noAutofit/>
          </a:bodyPr>
          <a:lstStyle/>
          <a:p>
            <a:r>
              <a:rPr lang="sv-SE" sz="1600" dirty="0"/>
              <a:t>Försvagad dollar, särskilt mot kronan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93912D9-30CA-BCE6-63AE-2E8891FDBC1D}"/>
              </a:ext>
            </a:extLst>
          </p:cNvPr>
          <p:cNvSpPr txBox="1"/>
          <p:nvPr/>
        </p:nvSpPr>
        <p:spPr>
          <a:xfrm>
            <a:off x="650296" y="561774"/>
            <a:ext cx="8576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latin typeface="Lab Grotesque Black" pitchFamily="2" charset="0"/>
                <a:ea typeface="+mj-ea"/>
                <a:cs typeface="+mj-cs"/>
              </a:rPr>
              <a:t>Det har varit skakigt på finansiella marknader</a:t>
            </a:r>
          </a:p>
        </p:txBody>
      </p:sp>
      <p:graphicFrame>
        <p:nvGraphicFramePr>
          <p:cNvPr id="6" name="Platshållare för diagram 6">
            <a:extLst>
              <a:ext uri="{FF2B5EF4-FFF2-40B4-BE49-F238E27FC236}">
                <a16:creationId xmlns:a16="http://schemas.microsoft.com/office/drawing/2014/main" id="{E273FFC0-8FA9-6D7C-45A2-38392A2BC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962275"/>
              </p:ext>
            </p:extLst>
          </p:nvPr>
        </p:nvGraphicFramePr>
        <p:xfrm>
          <a:off x="6149175" y="2496144"/>
          <a:ext cx="5739030" cy="3831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8570544" imgH="5724115" progId="Mbnd.mbnd">
                  <p:embed/>
                </p:oleObj>
              </mc:Choice>
              <mc:Fallback>
                <p:oleObj name="Macrobond document" r:id="rId2" imgW="8570544" imgH="5724115" progId="Mbnd.mbnd">
                  <p:embed/>
                  <p:pic>
                    <p:nvPicPr>
                      <p:cNvPr id="6" name="Platshållare för diagram 6">
                        <a:extLst>
                          <a:ext uri="{FF2B5EF4-FFF2-40B4-BE49-F238E27FC236}">
                            <a16:creationId xmlns:a16="http://schemas.microsoft.com/office/drawing/2014/main" id="{E273FFC0-8FA9-6D7C-45A2-38392A2BC3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49175" y="2496144"/>
                        <a:ext cx="5739030" cy="3831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ubrik 4">
            <a:extLst>
              <a:ext uri="{FF2B5EF4-FFF2-40B4-BE49-F238E27FC236}">
                <a16:creationId xmlns:a16="http://schemas.microsoft.com/office/drawing/2014/main" id="{8FCEAD19-D01B-C142-6ED8-DF067C4BD350}"/>
              </a:ext>
            </a:extLst>
          </p:cNvPr>
          <p:cNvSpPr txBox="1">
            <a:spLocks/>
          </p:cNvSpPr>
          <p:nvPr/>
        </p:nvSpPr>
        <p:spPr>
          <a:xfrm>
            <a:off x="6051612" y="1900891"/>
            <a:ext cx="4805015" cy="707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r>
              <a:rPr lang="sv-SE" sz="1600" dirty="0"/>
              <a:t>Börsraset efter </a:t>
            </a:r>
            <a:r>
              <a:rPr lang="sv-SE" sz="1600" dirty="0" err="1"/>
              <a:t>Liberation</a:t>
            </a:r>
            <a:r>
              <a:rPr lang="sv-SE" sz="1600" dirty="0"/>
              <a:t> Day har hämtats in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A208B4A-04DF-5642-0167-EDC02146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805" y="644912"/>
            <a:ext cx="2060577" cy="1374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Platshållare för diagram 8">
            <a:extLst>
              <a:ext uri="{FF2B5EF4-FFF2-40B4-BE49-F238E27FC236}">
                <a16:creationId xmlns:a16="http://schemas.microsoft.com/office/drawing/2014/main" id="{94A9F96D-1293-8AAC-3021-D1DB368203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54813"/>
              </p:ext>
            </p:extLst>
          </p:nvPr>
        </p:nvGraphicFramePr>
        <p:xfrm>
          <a:off x="234522" y="2496144"/>
          <a:ext cx="5737140" cy="3831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5" imgW="8570544" imgH="5724115" progId="Mbnd.mbnd">
                  <p:embed/>
                </p:oleObj>
              </mc:Choice>
              <mc:Fallback>
                <p:oleObj name="Macrobond document" r:id="rId5" imgW="8570544" imgH="5724115" progId="Mbnd.mbnd">
                  <p:embed/>
                  <p:pic>
                    <p:nvPicPr>
                      <p:cNvPr id="10" name="Platshållare för diagram 8">
                        <a:extLst>
                          <a:ext uri="{FF2B5EF4-FFF2-40B4-BE49-F238E27FC236}">
                            <a16:creationId xmlns:a16="http://schemas.microsoft.com/office/drawing/2014/main" id="{94A9F96D-1293-8AAC-3021-D1DB368203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4522" y="2496144"/>
                        <a:ext cx="5737140" cy="3831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829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DFD8DD83-FFE3-BFA5-E292-C24EF9EB2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C748A87C-7C93-48AD-0D72-77C88FF4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50545AF8-8AEF-48B8-0410-DF299F209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1" y="679732"/>
            <a:ext cx="9221428" cy="707084"/>
          </a:xfrm>
        </p:spPr>
        <p:txBody>
          <a:bodyPr>
            <a:noAutofit/>
          </a:bodyPr>
          <a:lstStyle/>
          <a:p>
            <a:r>
              <a:rPr lang="sv-SE" sz="2800" dirty="0"/>
              <a:t>Ny verklighet: USA:s tullnivåer är de högsta sedan 1930-talet</a:t>
            </a:r>
          </a:p>
        </p:txBody>
      </p:sp>
      <p:graphicFrame>
        <p:nvGraphicFramePr>
          <p:cNvPr id="7" name="Platshållare för diagram 6">
            <a:extLst>
              <a:ext uri="{FF2B5EF4-FFF2-40B4-BE49-F238E27FC236}">
                <a16:creationId xmlns:a16="http://schemas.microsoft.com/office/drawing/2014/main" id="{0A8AF7FE-96DD-F062-5B3C-7D2C120A9F6E}"/>
              </a:ext>
            </a:extLst>
          </p:cNvPr>
          <p:cNvGraphicFramePr>
            <a:graphicFrameLocks noGrp="1" noChangeAspect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1091933647"/>
              </p:ext>
            </p:extLst>
          </p:nvPr>
        </p:nvGraphicFramePr>
        <p:xfrm>
          <a:off x="2273963" y="1473852"/>
          <a:ext cx="7747566" cy="5174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8570544" imgH="5724115" progId="Mbnd.mbnd">
                  <p:embed/>
                </p:oleObj>
              </mc:Choice>
              <mc:Fallback>
                <p:oleObj name="Macrobond document" r:id="rId3" imgW="8570544" imgH="5724115" progId="Mbnd.mbnd">
                  <p:embed/>
                  <p:pic>
                    <p:nvPicPr>
                      <p:cNvPr id="7" name="Platshållare för diagram 6">
                        <a:extLst>
                          <a:ext uri="{FF2B5EF4-FFF2-40B4-BE49-F238E27FC236}">
                            <a16:creationId xmlns:a16="http://schemas.microsoft.com/office/drawing/2014/main" id="{0A8AF7FE-96DD-F062-5B3C-7D2C120A9F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3963" y="1473852"/>
                        <a:ext cx="7747566" cy="5174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36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5E5E79-B197-59B0-6E29-D1E49809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1" y="682922"/>
            <a:ext cx="10963260" cy="727551"/>
          </a:xfrm>
        </p:spPr>
        <p:txBody>
          <a:bodyPr>
            <a:noAutofit/>
          </a:bodyPr>
          <a:lstStyle/>
          <a:p>
            <a:r>
              <a:rPr lang="sv-SE" dirty="0"/>
              <a:t>Svag svensk tillväxt och seglivad lågkonjunktur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7D16375-19B9-AC56-D98F-0FDCB263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1A168-6131-E444-B73E-DFB9CB900E85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A20E198-4209-B360-558F-DEEFEE198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5</a:t>
            </a:fld>
            <a:endParaRPr lang="sv-SE"/>
          </a:p>
        </p:txBody>
      </p:sp>
      <p:graphicFrame>
        <p:nvGraphicFramePr>
          <p:cNvPr id="7" name="Platshållare för diagram 6">
            <a:extLst>
              <a:ext uri="{FF2B5EF4-FFF2-40B4-BE49-F238E27FC236}">
                <a16:creationId xmlns:a16="http://schemas.microsoft.com/office/drawing/2014/main" id="{9B47B8F9-0201-CB72-9425-3AD55157DA27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7720729"/>
              </p:ext>
            </p:extLst>
          </p:nvPr>
        </p:nvGraphicFramePr>
        <p:xfrm>
          <a:off x="346641" y="2591536"/>
          <a:ext cx="5680129" cy="379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8570544" imgH="5724115" progId="Mbnd.mbnd">
                  <p:embed/>
                </p:oleObj>
              </mc:Choice>
              <mc:Fallback>
                <p:oleObj name="Macrobond document" r:id="rId2" imgW="8570544" imgH="5724115" progId="Mbnd.mbnd">
                  <p:embed/>
                  <p:pic>
                    <p:nvPicPr>
                      <p:cNvPr id="7" name="Platshållare för diagram 6">
                        <a:extLst>
                          <a:ext uri="{FF2B5EF4-FFF2-40B4-BE49-F238E27FC236}">
                            <a16:creationId xmlns:a16="http://schemas.microsoft.com/office/drawing/2014/main" id="{9B47B8F9-0201-CB72-9425-3AD55157DA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6641" y="2591536"/>
                        <a:ext cx="5680129" cy="3793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Platshållare för innehåll 7">
            <a:extLst>
              <a:ext uri="{FF2B5EF4-FFF2-40B4-BE49-F238E27FC236}">
                <a16:creationId xmlns:a16="http://schemas.microsoft.com/office/drawing/2014/main" id="{87FD7A81-DA1C-AFC6-0A13-D44C90C649EF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76466404"/>
              </p:ext>
            </p:extLst>
          </p:nvPr>
        </p:nvGraphicFramePr>
        <p:xfrm>
          <a:off x="6352531" y="2510551"/>
          <a:ext cx="5437850" cy="4086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4" imgW="7618221" imgH="5724115" progId="Mbnd.mbnd">
                  <p:embed/>
                </p:oleObj>
              </mc:Choice>
              <mc:Fallback>
                <p:oleObj name="Macrobond document" r:id="rId4" imgW="7618221" imgH="5724115" progId="Mbnd.mbnd">
                  <p:embed/>
                  <p:pic>
                    <p:nvPicPr>
                      <p:cNvPr id="8" name="Platshållare för innehåll 7">
                        <a:extLst>
                          <a:ext uri="{FF2B5EF4-FFF2-40B4-BE49-F238E27FC236}">
                            <a16:creationId xmlns:a16="http://schemas.microsoft.com/office/drawing/2014/main" id="{87FD7A81-DA1C-AFC6-0A13-D44C90C649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2531" y="2510551"/>
                        <a:ext cx="5437850" cy="4086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C2981AF1-BD0D-57D9-5E35-4FA53B3D12AC}"/>
              </a:ext>
            </a:extLst>
          </p:cNvPr>
          <p:cNvSpPr txBox="1"/>
          <p:nvPr/>
        </p:nvSpPr>
        <p:spPr>
          <a:xfrm>
            <a:off x="346641" y="1923748"/>
            <a:ext cx="471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Sidledes BNP-utveckling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ED58631-1F1A-10CA-488A-74F998A055B1}"/>
              </a:ext>
            </a:extLst>
          </p:cNvPr>
          <p:cNvSpPr txBox="1"/>
          <p:nvPr/>
        </p:nvSpPr>
        <p:spPr>
          <a:xfrm>
            <a:off x="6367879" y="1935100"/>
            <a:ext cx="471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Tre svaga år för svensk konjunktur</a:t>
            </a:r>
          </a:p>
        </p:txBody>
      </p:sp>
    </p:spTree>
    <p:extLst>
      <p:ext uri="{BB962C8B-B14F-4D97-AF65-F5344CB8AC3E}">
        <p14:creationId xmlns:p14="http://schemas.microsoft.com/office/powerpoint/2010/main" val="1355543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9338CA3-AD18-043D-A032-E671F912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0FEC133-73D0-4341-6C08-EF48DD99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67A9F952-A3AA-D966-30E4-62997C46B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1" y="679732"/>
            <a:ext cx="10412923" cy="707084"/>
          </a:xfrm>
        </p:spPr>
        <p:txBody>
          <a:bodyPr>
            <a:noAutofit/>
          </a:bodyPr>
          <a:lstStyle/>
          <a:p>
            <a:r>
              <a:rPr lang="sv-SE" sz="3200" dirty="0"/>
              <a:t>Förbättrat stämningsläge bland svenska hushåll de senaste månaderna</a:t>
            </a:r>
          </a:p>
        </p:txBody>
      </p:sp>
      <p:graphicFrame>
        <p:nvGraphicFramePr>
          <p:cNvPr id="7" name="Platshållare för diagram 6">
            <a:extLst>
              <a:ext uri="{FF2B5EF4-FFF2-40B4-BE49-F238E27FC236}">
                <a16:creationId xmlns:a16="http://schemas.microsoft.com/office/drawing/2014/main" id="{AD58CA6B-0375-88F9-94C8-98F1CFBC5718}"/>
              </a:ext>
            </a:extLst>
          </p:cNvPr>
          <p:cNvGraphicFramePr>
            <a:graphicFrameLocks noGrp="1" noChangeAspect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618140179"/>
              </p:ext>
            </p:extLst>
          </p:nvPr>
        </p:nvGraphicFramePr>
        <p:xfrm>
          <a:off x="2231031" y="1695450"/>
          <a:ext cx="7729938" cy="516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8570544" imgH="5724115" progId="Mbnd.mbnd">
                  <p:embed/>
                </p:oleObj>
              </mc:Choice>
              <mc:Fallback>
                <p:oleObj name="Macrobond document" r:id="rId2" imgW="8570544" imgH="5724115" progId="Mbnd.mbnd">
                  <p:embed/>
                  <p:pic>
                    <p:nvPicPr>
                      <p:cNvPr id="7" name="Platshållare för diagram 6">
                        <a:extLst>
                          <a:ext uri="{FF2B5EF4-FFF2-40B4-BE49-F238E27FC236}">
                            <a16:creationId xmlns:a16="http://schemas.microsoft.com/office/drawing/2014/main" id="{AD58CA6B-0375-88F9-94C8-98F1CFBC57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31031" y="1695450"/>
                        <a:ext cx="7729938" cy="5162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8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9B542B1-8687-4525-7BE4-B4C21C3C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73E32-0C08-E94E-9D45-85C7A4E9171F}" type="datetime1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591AE08-AA2B-31BA-022D-00F98CBD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3CEDE46B-D006-DB45-379A-157301609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679732"/>
            <a:ext cx="10286999" cy="707084"/>
          </a:xfrm>
        </p:spPr>
        <p:txBody>
          <a:bodyPr>
            <a:normAutofit fontScale="90000"/>
          </a:bodyPr>
          <a:lstStyle/>
          <a:p>
            <a:r>
              <a:rPr lang="sv-SE" dirty="0"/>
              <a:t>Men kostnadschocken fortfarande kännbar för företag och hushåll</a:t>
            </a:r>
          </a:p>
        </p:txBody>
      </p:sp>
      <p:graphicFrame>
        <p:nvGraphicFramePr>
          <p:cNvPr id="7" name="Platshållare för diagram 6">
            <a:extLst>
              <a:ext uri="{FF2B5EF4-FFF2-40B4-BE49-F238E27FC236}">
                <a16:creationId xmlns:a16="http://schemas.microsoft.com/office/drawing/2014/main" id="{658086EB-8EDD-BAFF-C606-BFC29A3A57FF}"/>
              </a:ext>
            </a:extLst>
          </p:cNvPr>
          <p:cNvGraphicFramePr>
            <a:graphicFrameLocks noGrp="1" noChangeAspect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2589534525"/>
              </p:ext>
            </p:extLst>
          </p:nvPr>
        </p:nvGraphicFramePr>
        <p:xfrm>
          <a:off x="800101" y="1695450"/>
          <a:ext cx="4712060" cy="472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3" imgW="5713576" imgH="5724115" progId="Mbnd.mbnd">
                  <p:embed/>
                </p:oleObj>
              </mc:Choice>
              <mc:Fallback>
                <p:oleObj name="Macrobond document" r:id="rId3" imgW="5713576" imgH="5724115" progId="Mbnd.mbnd">
                  <p:embed/>
                  <p:pic>
                    <p:nvPicPr>
                      <p:cNvPr id="7" name="Platshållare för diagram 6">
                        <a:extLst>
                          <a:ext uri="{FF2B5EF4-FFF2-40B4-BE49-F238E27FC236}">
                            <a16:creationId xmlns:a16="http://schemas.microsoft.com/office/drawing/2014/main" id="{658086EB-8EDD-BAFF-C606-BFC29A3A5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0101" y="1695450"/>
                        <a:ext cx="4712060" cy="472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49AA85EC-21A1-41CF-911C-B48CE5ED9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55" y="2105025"/>
            <a:ext cx="6102237" cy="4073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1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C019814-878F-C521-A052-283E19D6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73E32-0C08-E94E-9D45-85C7A4E9171F}" type="datetime1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2025-10-29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2B61CB2-FE12-7A9C-0BC5-8B05A83A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3228AFAF-34A7-A059-DCD6-D667119B9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60" y="687983"/>
            <a:ext cx="10493595" cy="995344"/>
          </a:xfrm>
        </p:spPr>
        <p:txBody>
          <a:bodyPr>
            <a:normAutofit/>
          </a:bodyPr>
          <a:lstStyle/>
          <a:p>
            <a:r>
              <a:rPr lang="sv-SE" sz="4400" dirty="0"/>
              <a:t>Hushållen får det bättre nästa år</a:t>
            </a:r>
          </a:p>
        </p:txBody>
      </p:sp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BCF769E5-CB05-DDA2-84E4-0EDC67A4430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93153" y="2033390"/>
            <a:ext cx="2856104" cy="513967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latin typeface="Lab Grotesque" panose="020B0604020202020204" charset="0"/>
              </a:rPr>
              <a:t>Högre reallöner</a:t>
            </a:r>
          </a:p>
          <a:p>
            <a:endParaRPr lang="sv-SE" sz="2400" b="0" dirty="0">
              <a:latin typeface="Lab Grotesque" panose="020B060402020202020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8AEA050-BF5B-362E-5F35-9A75934F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680" y="2612094"/>
            <a:ext cx="3600130" cy="303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EA6A52F-C4AF-82D5-B0FB-3D090C586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57" y="2653521"/>
            <a:ext cx="3483786" cy="290369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6F150CF-8DD2-E9BE-C142-5A485F81F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436" y="2848713"/>
            <a:ext cx="3505124" cy="2794385"/>
          </a:xfrm>
          <a:prstGeom prst="rect">
            <a:avLst/>
          </a:prstGeom>
        </p:spPr>
      </p:pic>
      <p:sp>
        <p:nvSpPr>
          <p:cNvPr id="13" name="Platshållare för diagram 5">
            <a:extLst>
              <a:ext uri="{FF2B5EF4-FFF2-40B4-BE49-F238E27FC236}">
                <a16:creationId xmlns:a16="http://schemas.microsoft.com/office/drawing/2014/main" id="{70FD638A-96B6-C075-E0ED-2E12211F1B36}"/>
              </a:ext>
            </a:extLst>
          </p:cNvPr>
          <p:cNvSpPr txBox="1">
            <a:spLocks/>
          </p:cNvSpPr>
          <p:nvPr/>
        </p:nvSpPr>
        <p:spPr>
          <a:xfrm>
            <a:off x="8422492" y="2030160"/>
            <a:ext cx="3600130" cy="623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Lab Grotesque Black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>
                <a:latin typeface="Lab Grotesque" panose="020B0604020202020204" charset="0"/>
              </a:rPr>
              <a:t>Gynnsamt ränteläge</a:t>
            </a:r>
          </a:p>
          <a:p>
            <a:endParaRPr lang="sv-SE" sz="2400" b="0" dirty="0">
              <a:latin typeface="Lab Grotesque" panose="020B0604020202020204" charset="0"/>
            </a:endParaRPr>
          </a:p>
        </p:txBody>
      </p:sp>
      <p:sp>
        <p:nvSpPr>
          <p:cNvPr id="14" name="Platshållare för diagram 5">
            <a:extLst>
              <a:ext uri="{FF2B5EF4-FFF2-40B4-BE49-F238E27FC236}">
                <a16:creationId xmlns:a16="http://schemas.microsoft.com/office/drawing/2014/main" id="{D1A94BEE-802B-B921-522C-060BB0AA342A}"/>
              </a:ext>
            </a:extLst>
          </p:cNvPr>
          <p:cNvSpPr txBox="1">
            <a:spLocks/>
          </p:cNvSpPr>
          <p:nvPr/>
        </p:nvSpPr>
        <p:spPr>
          <a:xfrm>
            <a:off x="3853294" y="2033390"/>
            <a:ext cx="4152901" cy="5139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Lab Grotesque Black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>
                <a:latin typeface="Lab Grotesque" panose="020B0604020202020204" charset="0"/>
              </a:rPr>
              <a:t>Finanspolitisk stimulans</a:t>
            </a:r>
          </a:p>
          <a:p>
            <a:endParaRPr lang="sv-SE" sz="2400" b="0" dirty="0">
              <a:latin typeface="Lab Grotesq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6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B4376F-237A-12A4-33D2-573E8CE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3E32-0C08-E94E-9D45-85C7A4E9171F}" type="datetime1">
              <a:rPr lang="sv-SE" smtClean="0"/>
              <a:pPr/>
              <a:t>2025-10-29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B4BA692-AA05-A154-4EDC-F2345A9D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3437-8A26-BE43-AB46-80340C37E737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D4427AD6-717C-AC88-9FB0-9DBC7B581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1" y="762859"/>
            <a:ext cx="10655583" cy="707084"/>
          </a:xfrm>
        </p:spPr>
        <p:txBody>
          <a:bodyPr>
            <a:noAutofit/>
          </a:bodyPr>
          <a:lstStyle/>
          <a:p>
            <a:r>
              <a:rPr lang="sv-SE" sz="4000" dirty="0"/>
              <a:t>Färdigsänkt?</a:t>
            </a:r>
            <a:br>
              <a:rPr lang="sv-SE" sz="3200" dirty="0"/>
            </a:br>
            <a:r>
              <a:rPr lang="sv-SE" sz="2000" dirty="0"/>
              <a:t>Riksbankens dilemma att väga inflation mot konjunktur</a:t>
            </a:r>
            <a:endParaRPr lang="sv-SE" sz="3200" dirty="0"/>
          </a:p>
        </p:txBody>
      </p:sp>
      <p:graphicFrame>
        <p:nvGraphicFramePr>
          <p:cNvPr id="7" name="Platshållare för diagram 6">
            <a:extLst>
              <a:ext uri="{FF2B5EF4-FFF2-40B4-BE49-F238E27FC236}">
                <a16:creationId xmlns:a16="http://schemas.microsoft.com/office/drawing/2014/main" id="{0D28E9E7-0E85-AD11-DBF3-DFF69BCBB8CB}"/>
              </a:ext>
            </a:extLst>
          </p:cNvPr>
          <p:cNvGraphicFramePr>
            <a:graphicFrameLocks noGrp="1" noChangeAspect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3600841304"/>
              </p:ext>
            </p:extLst>
          </p:nvPr>
        </p:nvGraphicFramePr>
        <p:xfrm>
          <a:off x="984538" y="1924779"/>
          <a:ext cx="7056438" cy="471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8570544" imgH="5724115" progId="Mbnd.mbnd">
                  <p:embed/>
                </p:oleObj>
              </mc:Choice>
              <mc:Fallback>
                <p:oleObj name="Macrobond document" r:id="rId2" imgW="8570544" imgH="5724115" progId="Mbnd.mbnd">
                  <p:embed/>
                  <p:pic>
                    <p:nvPicPr>
                      <p:cNvPr id="7" name="Platshållare för diagram 6">
                        <a:extLst>
                          <a:ext uri="{FF2B5EF4-FFF2-40B4-BE49-F238E27FC236}">
                            <a16:creationId xmlns:a16="http://schemas.microsoft.com/office/drawing/2014/main" id="{0D28E9E7-0E85-AD11-DBF3-DFF69BCB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538" y="1924779"/>
                        <a:ext cx="7056438" cy="4713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1FCB07F7-D846-CD2A-3612-9A2402656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497" y="2466542"/>
            <a:ext cx="2842187" cy="27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40552"/>
      </p:ext>
    </p:extLst>
  </p:cSld>
  <p:clrMapOvr>
    <a:masterClrMapping/>
  </p:clrMapOvr>
</p:sld>
</file>

<file path=ppt/theme/theme1.xml><?xml version="1.0" encoding="utf-8"?>
<a:theme xmlns:a="http://schemas.openxmlformats.org/drawingml/2006/main" name="Startbilder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2DA95882-ACD9-4C5B-A95F-3EA624035C91}"/>
    </a:ext>
  </a:extLst>
</a:theme>
</file>

<file path=ppt/theme/theme10.xml><?xml version="1.0" encoding="utf-8"?>
<a:theme xmlns:a="http://schemas.openxmlformats.org/drawingml/2006/main" name="1_Favoriter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C9CB4830-37BA-49D8-91BF-3C064F46905E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rtbild med bild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AE555600-38A2-4CF6-9A28-74A0BA8AB010}"/>
    </a:ext>
  </a:extLst>
</a:theme>
</file>

<file path=ppt/theme/theme3.xml><?xml version="1.0" encoding="utf-8"?>
<a:theme xmlns:a="http://schemas.openxmlformats.org/drawingml/2006/main" name="Avsnitt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7A6B9691-0A57-4AE6-8200-85AB94D53DF6}"/>
    </a:ext>
  </a:extLst>
</a:theme>
</file>

<file path=ppt/theme/theme4.xml><?xml version="1.0" encoding="utf-8"?>
<a:theme xmlns:a="http://schemas.openxmlformats.org/drawingml/2006/main" name="Tabeller och diagram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87B7ADDC-7AE7-469B-A880-076CE022554E}"/>
    </a:ext>
  </a:extLst>
</a:theme>
</file>

<file path=ppt/theme/theme5.xml><?xml version="1.0" encoding="utf-8"?>
<a:theme xmlns:a="http://schemas.openxmlformats.org/drawingml/2006/main" name="Personer i fokus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94A34047-7987-416D-9643-CA998C318B60}"/>
    </a:ext>
  </a:extLst>
</a:theme>
</file>

<file path=ppt/theme/theme6.xml><?xml version="1.0" encoding="utf-8"?>
<a:theme xmlns:a="http://schemas.openxmlformats.org/drawingml/2006/main" name="Punktlistor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2CDECCAA-3AD6-4667-A720-ED2B7DBB1DFC}"/>
    </a:ext>
  </a:extLst>
</a:theme>
</file>

<file path=ppt/theme/theme7.xml><?xml version="1.0" encoding="utf-8"?>
<a:theme xmlns:a="http://schemas.openxmlformats.org/drawingml/2006/main" name="Sidor med bilder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1491828F-7CC2-427B-B715-BC76A4804432}"/>
    </a:ext>
  </a:extLst>
</a:theme>
</file>

<file path=ppt/theme/theme8.xml><?xml version="1.0" encoding="utf-8"?>
<a:theme xmlns:a="http://schemas.openxmlformats.org/drawingml/2006/main" name="Annat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D08C68A3-3EE0-428A-A0B2-0004087CC4D5}"/>
    </a:ext>
  </a:extLst>
</a:theme>
</file>

<file path=ppt/theme/theme9.xml><?xml version="1.0" encoding="utf-8"?>
<a:theme xmlns:a="http://schemas.openxmlformats.org/drawingml/2006/main" name="Favoriter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C9CB4830-37BA-49D8-91BF-3C064F46905E}"/>
    </a:ext>
  </a:extLst>
</a:theme>
</file>

<file path=ppt/theme/themeOverride1.xml><?xml version="1.0" encoding="utf-8"?>
<a:themeOverride xmlns:a="http://schemas.openxmlformats.org/drawingml/2006/main">
  <a:clrScheme name="Svenskt Näringsliv">
    <a:dk1>
      <a:srgbClr val="33414E"/>
    </a:dk1>
    <a:lt1>
      <a:srgbClr val="FFFFFF"/>
    </a:lt1>
    <a:dk2>
      <a:srgbClr val="61717F"/>
    </a:dk2>
    <a:lt2>
      <a:srgbClr val="DEE4E9"/>
    </a:lt2>
    <a:accent1>
      <a:srgbClr val="EA8F12"/>
    </a:accent1>
    <a:accent2>
      <a:srgbClr val="B12F26"/>
    </a:accent2>
    <a:accent3>
      <a:srgbClr val="795974"/>
    </a:accent3>
    <a:accent4>
      <a:srgbClr val="5B9BC3"/>
    </a:accent4>
    <a:accent5>
      <a:srgbClr val="F2CD23"/>
    </a:accent5>
    <a:accent6>
      <a:srgbClr val="71B396"/>
    </a:accent6>
    <a:hlink>
      <a:srgbClr val="EA8F12"/>
    </a:hlink>
    <a:folHlink>
      <a:srgbClr val="B12F2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773E3806B76E4DB726E4B8EC134E75" ma:contentTypeVersion="18" ma:contentTypeDescription="Skapa ett nytt dokument." ma:contentTypeScope="" ma:versionID="21257557904382c3069a3fc6c4da0834">
  <xsd:schema xmlns:xsd="http://www.w3.org/2001/XMLSchema" xmlns:xs="http://www.w3.org/2001/XMLSchema" xmlns:p="http://schemas.microsoft.com/office/2006/metadata/properties" xmlns:ns2="ef19cda6-7d39-492a-8642-58fc3a27c313" xmlns:ns3="91c32f57-588f-4bb8-9002-cfd812192c2d" targetNamespace="http://schemas.microsoft.com/office/2006/metadata/properties" ma:root="true" ma:fieldsID="1aa172fa1e0c855bfb9ce589bff31f59" ns2:_="" ns3:_="">
    <xsd:import namespace="ef19cda6-7d39-492a-8642-58fc3a27c313"/>
    <xsd:import namespace="91c32f57-588f-4bb8-9002-cfd812192c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9cda6-7d39-492a-8642-58fc3a27c3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32f57-588f-4bb8-9002-cfd812192c2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9844bf4-185f-48cd-a14c-db5bc01fadba}" ma:internalName="TaxCatchAll" ma:showField="CatchAllData" ma:web="91c32f57-588f-4bb8-9002-cfd812192c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19cda6-7d39-492a-8642-58fc3a27c313">
      <Terms xmlns="http://schemas.microsoft.com/office/infopath/2007/PartnerControls"/>
    </lcf76f155ced4ddcb4097134ff3c332f>
    <TaxCatchAll xmlns="91c32f57-588f-4bb8-9002-cfd812192c2d" xsi:nil="true"/>
  </documentManagement>
</p:properties>
</file>

<file path=customXml/itemProps1.xml><?xml version="1.0" encoding="utf-8"?>
<ds:datastoreItem xmlns:ds="http://schemas.openxmlformats.org/officeDocument/2006/customXml" ds:itemID="{0B3548EC-6030-4E80-B715-375C2839CD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570856-52B7-4EF9-9D75-9294EFE44FC7}"/>
</file>

<file path=customXml/itemProps3.xml><?xml version="1.0" encoding="utf-8"?>
<ds:datastoreItem xmlns:ds="http://schemas.openxmlformats.org/officeDocument/2006/customXml" ds:itemID="{F40D4B72-5F84-4DB5-AD2F-9A29F268FCA5}">
  <ds:schemaRefs>
    <ds:schemaRef ds:uri="10dede4c-5000-41eb-b823-1ac8c5960eea"/>
    <ds:schemaRef ds:uri="d07e129d-e9a2-4e39-a56a-e5bf5a14e0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SN-powerpoint-mall-SV</Template>
  <TotalTime>2111</TotalTime>
  <Words>753</Words>
  <Application>Microsoft Office PowerPoint</Application>
  <PresentationFormat>Bredbild</PresentationFormat>
  <Paragraphs>229</Paragraphs>
  <Slides>24</Slides>
  <Notes>8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10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41" baseType="lpstr">
      <vt:lpstr>Aptos Narrow</vt:lpstr>
      <vt:lpstr>Lab Grotesque</vt:lpstr>
      <vt:lpstr>Calibri</vt:lpstr>
      <vt:lpstr>Arial</vt:lpstr>
      <vt:lpstr>LabGrotesque-Black</vt:lpstr>
      <vt:lpstr>Lab Grotesque Black</vt:lpstr>
      <vt:lpstr>Startbilder</vt:lpstr>
      <vt:lpstr>Startbild med bild</vt:lpstr>
      <vt:lpstr>Avsnitt</vt:lpstr>
      <vt:lpstr>Tabeller och diagram</vt:lpstr>
      <vt:lpstr>Personer i fokus</vt:lpstr>
      <vt:lpstr>Punktlistor</vt:lpstr>
      <vt:lpstr>Sidor med bilder</vt:lpstr>
      <vt:lpstr>Annat</vt:lpstr>
      <vt:lpstr>Favoriter</vt:lpstr>
      <vt:lpstr>1_Favoriter</vt:lpstr>
      <vt:lpstr>Macrobond document</vt:lpstr>
      <vt:lpstr>PowerPoint-presentation</vt:lpstr>
      <vt:lpstr>Osäkerhet i den globala ekonomin</vt:lpstr>
      <vt:lpstr>Försvagad dollar, särskilt mot kronan</vt:lpstr>
      <vt:lpstr>Ny verklighet: USA:s tullnivåer är de högsta sedan 1930-talet</vt:lpstr>
      <vt:lpstr>Svag svensk tillväxt och seglivad lågkonjunktur</vt:lpstr>
      <vt:lpstr>Förbättrat stämningsläge bland svenska hushåll de senaste månaderna</vt:lpstr>
      <vt:lpstr>Men kostnadschocken fortfarande kännbar för företag och hushåll</vt:lpstr>
      <vt:lpstr>Hushållen får det bättre nästa år</vt:lpstr>
      <vt:lpstr>Färdigsänkt? Riksbankens dilemma att väga inflation mot konjunktur</vt:lpstr>
      <vt:lpstr>Viss stabilisering på svensk arbetsmarknad</vt:lpstr>
      <vt:lpstr>Den tredje högsta arbetslösheten i EU</vt:lpstr>
      <vt:lpstr>Hög strukturell arbetslöshet</vt:lpstr>
      <vt:lpstr>Konjunkturbedömningen framöver</vt:lpstr>
      <vt:lpstr>Företagen har under lång tid upplevt lönsamheten som sämre än normalt</vt:lpstr>
      <vt:lpstr>Kronförstärkningen har sannolikt bidragit till pressade marginaler</vt:lpstr>
      <vt:lpstr>Tillväxt</vt:lpstr>
      <vt:lpstr>Förändring i OECD:s välståndsliga sedan 1970</vt:lpstr>
      <vt:lpstr>PowerPoint-presentation</vt:lpstr>
      <vt:lpstr>PowerPoint-presentation</vt:lpstr>
      <vt:lpstr>PowerPoint-presentation</vt:lpstr>
      <vt:lpstr>PowerPoint-presentation</vt:lpstr>
      <vt:lpstr>Företagens tillväxtambitioner på 5-års sikt, riket</vt:lpstr>
      <vt:lpstr>Företagens upplevda tillväxthinder för jobbtillväxt</vt:lpstr>
      <vt:lpstr>Sammanfattning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Pontus Liljefors</dc:creator>
  <cp:lastModifiedBy>Torbjörn Halldin</cp:lastModifiedBy>
  <cp:revision>6</cp:revision>
  <dcterms:created xsi:type="dcterms:W3CDTF">2025-07-30T07:24:14Z</dcterms:created>
  <dcterms:modified xsi:type="dcterms:W3CDTF">2025-10-29T14:32:06Z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0x0101004E773E3806B76E4DB726E4B8EC134E75</vt:lpwstr>
  </property>
  <property fmtid="{D5CDD505-2E9C-101B-9397-08002B2CF9AE}" pid="3" name="MediaServiceImageTags">
    <vt:lpwstr/>
  </property>
</Properties>
</file>