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 id="2147483715" r:id="rId5"/>
  </p:sldMasterIdLst>
  <p:notesMasterIdLst>
    <p:notesMasterId r:id="rId20"/>
  </p:notesMasterIdLst>
  <p:handoutMasterIdLst>
    <p:handoutMasterId r:id="rId21"/>
  </p:handoutMasterIdLst>
  <p:sldIdLst>
    <p:sldId id="2145707036" r:id="rId6"/>
    <p:sldId id="2147473689" r:id="rId7"/>
    <p:sldId id="2147473688" r:id="rId8"/>
    <p:sldId id="2145707043" r:id="rId9"/>
    <p:sldId id="2145707040" r:id="rId10"/>
    <p:sldId id="2147473690" r:id="rId11"/>
    <p:sldId id="2145707041" r:id="rId12"/>
    <p:sldId id="2147473687" r:id="rId13"/>
    <p:sldId id="2147473686" r:id="rId14"/>
    <p:sldId id="2145707037" r:id="rId15"/>
    <p:sldId id="2145707038" r:id="rId16"/>
    <p:sldId id="2145707020" r:id="rId17"/>
    <p:sldId id="2145707022" r:id="rId18"/>
    <p:sldId id="2145707021"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ypsidor" id="{4D6D5F1A-51DA-478F-BC51-1E6831E89140}">
          <p14:sldIdLst/>
        </p14:section>
        <p14:section name="Presentation" id="{6CCF9F83-48AD-44A7-A7D4-A7E2D3188CE0}">
          <p14:sldIdLst>
            <p14:sldId id="2145707036"/>
            <p14:sldId id="2147473689"/>
            <p14:sldId id="2147473688"/>
            <p14:sldId id="2145707043"/>
            <p14:sldId id="2145707040"/>
            <p14:sldId id="2147473690"/>
            <p14:sldId id="2145707041"/>
            <p14:sldId id="2147473687"/>
            <p14:sldId id="2147473686"/>
            <p14:sldId id="2145707037"/>
            <p14:sldId id="2145707038"/>
            <p14:sldId id="2145707020"/>
            <p14:sldId id="2145707022"/>
            <p14:sldId id="214570702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106AFD-AE0C-4826-80EA-CE2900981BCB}" v="28" dt="2025-11-05T14:57:49.328"/>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2316" y="34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Stenmo" userId="a7a7d59e-c4f8-494e-877e-819a80dfc550" providerId="ADAL" clId="{21EA3C20-0704-4517-B9A5-EA143A79A54A}"/>
    <pc:docChg chg="undo custSel addSld delSld modSld modSection">
      <pc:chgData name="Martin Stenmo" userId="a7a7d59e-c4f8-494e-877e-819a80dfc550" providerId="ADAL" clId="{21EA3C20-0704-4517-B9A5-EA143A79A54A}" dt="2025-09-11T09:07:58.562" v="301" actId="108"/>
      <pc:docMkLst>
        <pc:docMk/>
      </pc:docMkLst>
      <pc:sldChg chg="modSp mod">
        <pc:chgData name="Martin Stenmo" userId="a7a7d59e-c4f8-494e-877e-819a80dfc550" providerId="ADAL" clId="{21EA3C20-0704-4517-B9A5-EA143A79A54A}" dt="2025-09-11T08:12:18.739" v="290" actId="20577"/>
        <pc:sldMkLst>
          <pc:docMk/>
          <pc:sldMk cId="480907953" sldId="353"/>
        </pc:sldMkLst>
      </pc:sldChg>
      <pc:sldChg chg="modSp mod">
        <pc:chgData name="Martin Stenmo" userId="a7a7d59e-c4f8-494e-877e-819a80dfc550" providerId="ADAL" clId="{21EA3C20-0704-4517-B9A5-EA143A79A54A}" dt="2025-09-11T08:14:18.142" v="296" actId="14100"/>
        <pc:sldMkLst>
          <pc:docMk/>
          <pc:sldMk cId="909966299" sldId="393"/>
        </pc:sldMkLst>
      </pc:sldChg>
      <pc:sldChg chg="modSp mod">
        <pc:chgData name="Martin Stenmo" userId="a7a7d59e-c4f8-494e-877e-819a80dfc550" providerId="ADAL" clId="{21EA3C20-0704-4517-B9A5-EA143A79A54A}" dt="2025-09-11T08:18:57.917" v="299" actId="108"/>
        <pc:sldMkLst>
          <pc:docMk/>
          <pc:sldMk cId="945119117" sldId="394"/>
        </pc:sldMkLst>
      </pc:sldChg>
      <pc:sldChg chg="modSp mod">
        <pc:chgData name="Martin Stenmo" userId="a7a7d59e-c4f8-494e-877e-819a80dfc550" providerId="ADAL" clId="{21EA3C20-0704-4517-B9A5-EA143A79A54A}" dt="2025-09-11T08:14:34.679" v="298" actId="108"/>
        <pc:sldMkLst>
          <pc:docMk/>
          <pc:sldMk cId="53578527" sldId="401"/>
        </pc:sldMkLst>
      </pc:sldChg>
      <pc:sldChg chg="del">
        <pc:chgData name="Martin Stenmo" userId="a7a7d59e-c4f8-494e-877e-819a80dfc550" providerId="ADAL" clId="{21EA3C20-0704-4517-B9A5-EA143A79A54A}" dt="2025-09-11T08:13:47.787" v="291" actId="47"/>
        <pc:sldMkLst>
          <pc:docMk/>
          <pc:sldMk cId="2664588148" sldId="402"/>
        </pc:sldMkLst>
      </pc:sldChg>
      <pc:sldChg chg="modSp mod">
        <pc:chgData name="Martin Stenmo" userId="a7a7d59e-c4f8-494e-877e-819a80dfc550" providerId="ADAL" clId="{21EA3C20-0704-4517-B9A5-EA143A79A54A}" dt="2025-09-10T12:28:24.999" v="15" actId="20577"/>
        <pc:sldMkLst>
          <pc:docMk/>
          <pc:sldMk cId="3882994342" sldId="2145707011"/>
        </pc:sldMkLst>
      </pc:sldChg>
      <pc:sldChg chg="modSp mod">
        <pc:chgData name="Martin Stenmo" userId="a7a7d59e-c4f8-494e-877e-819a80dfc550" providerId="ADAL" clId="{21EA3C20-0704-4517-B9A5-EA143A79A54A}" dt="2025-09-11T08:14:27.703" v="297" actId="108"/>
        <pc:sldMkLst>
          <pc:docMk/>
          <pc:sldMk cId="2574498701" sldId="2145707027"/>
        </pc:sldMkLst>
      </pc:sldChg>
      <pc:sldChg chg="new del">
        <pc:chgData name="Martin Stenmo" userId="a7a7d59e-c4f8-494e-877e-819a80dfc550" providerId="ADAL" clId="{21EA3C20-0704-4517-B9A5-EA143A79A54A}" dt="2025-09-11T07:10:44.207" v="18" actId="47"/>
        <pc:sldMkLst>
          <pc:docMk/>
          <pc:sldMk cId="1549313681" sldId="2145707028"/>
        </pc:sldMkLst>
      </pc:sldChg>
      <pc:sldChg chg="add del">
        <pc:chgData name="Martin Stenmo" userId="a7a7d59e-c4f8-494e-877e-819a80dfc550" providerId="ADAL" clId="{21EA3C20-0704-4517-B9A5-EA143A79A54A}" dt="2025-09-11T07:10:56.998" v="20" actId="47"/>
        <pc:sldMkLst>
          <pc:docMk/>
          <pc:sldMk cId="400434858" sldId="2145707029"/>
        </pc:sldMkLst>
      </pc:sldChg>
      <pc:sldChg chg="delSp modSp add mod">
        <pc:chgData name="Martin Stenmo" userId="a7a7d59e-c4f8-494e-877e-819a80dfc550" providerId="ADAL" clId="{21EA3C20-0704-4517-B9A5-EA143A79A54A}" dt="2025-09-11T09:07:58.562" v="301" actId="108"/>
        <pc:sldMkLst>
          <pc:docMk/>
          <pc:sldMk cId="1153997895" sldId="2145707030"/>
        </pc:sldMkLst>
      </pc:sldChg>
      <pc:sldChg chg="new del">
        <pc:chgData name="Martin Stenmo" userId="a7a7d59e-c4f8-494e-877e-819a80dfc550" providerId="ADAL" clId="{21EA3C20-0704-4517-B9A5-EA143A79A54A}" dt="2025-09-11T08:02:41.787" v="288" actId="47"/>
        <pc:sldMkLst>
          <pc:docMk/>
          <pc:sldMk cId="2338645973" sldId="2145707034"/>
        </pc:sldMkLst>
      </pc:sldChg>
    </pc:docChg>
  </pc:docChgLst>
  <pc:docChgLst>
    <pc:chgData name="Alba Yngvesson" userId="0b8d749e-9357-4654-9362-9a129a31b778" providerId="ADAL" clId="{47A1750E-527B-4882-8D39-3B12CD79526E}"/>
    <pc:docChg chg="custSel modSld">
      <pc:chgData name="Alba Yngvesson" userId="0b8d749e-9357-4654-9362-9a129a31b778" providerId="ADAL" clId="{47A1750E-527B-4882-8D39-3B12CD79526E}" dt="2025-09-11T08:43:40.584" v="108" actId="478"/>
      <pc:docMkLst>
        <pc:docMk/>
      </pc:docMkLst>
      <pc:sldChg chg="delSp mod">
        <pc:chgData name="Alba Yngvesson" userId="0b8d749e-9357-4654-9362-9a129a31b778" providerId="ADAL" clId="{47A1750E-527B-4882-8D39-3B12CD79526E}" dt="2025-09-11T08:18:15.180" v="95" actId="478"/>
        <pc:sldMkLst>
          <pc:docMk/>
          <pc:sldMk cId="909966299" sldId="393"/>
        </pc:sldMkLst>
      </pc:sldChg>
      <pc:sldChg chg="delSp mod">
        <pc:chgData name="Alba Yngvesson" userId="0b8d749e-9357-4654-9362-9a129a31b778" providerId="ADAL" clId="{47A1750E-527B-4882-8D39-3B12CD79526E}" dt="2025-09-11T08:19:13.399" v="105" actId="478"/>
        <pc:sldMkLst>
          <pc:docMk/>
          <pc:sldMk cId="945119117" sldId="394"/>
        </pc:sldMkLst>
      </pc:sldChg>
      <pc:sldChg chg="delSp mod">
        <pc:chgData name="Alba Yngvesson" userId="0b8d749e-9357-4654-9362-9a129a31b778" providerId="ADAL" clId="{47A1750E-527B-4882-8D39-3B12CD79526E}" dt="2025-09-11T08:26:51.949" v="107" actId="478"/>
        <pc:sldMkLst>
          <pc:docMk/>
          <pc:sldMk cId="110791627" sldId="395"/>
        </pc:sldMkLst>
      </pc:sldChg>
      <pc:sldChg chg="delSp mod">
        <pc:chgData name="Alba Yngvesson" userId="0b8d749e-9357-4654-9362-9a129a31b778" providerId="ADAL" clId="{47A1750E-527B-4882-8D39-3B12CD79526E}" dt="2025-09-11T08:04:26.935" v="88" actId="478"/>
        <pc:sldMkLst>
          <pc:docMk/>
          <pc:sldMk cId="1709800339" sldId="396"/>
        </pc:sldMkLst>
      </pc:sldChg>
      <pc:sldChg chg="delSp mod">
        <pc:chgData name="Alba Yngvesson" userId="0b8d749e-9357-4654-9362-9a129a31b778" providerId="ADAL" clId="{47A1750E-527B-4882-8D39-3B12CD79526E}" dt="2025-09-11T08:26:45.923" v="106" actId="478"/>
        <pc:sldMkLst>
          <pc:docMk/>
          <pc:sldMk cId="2282602807" sldId="409"/>
        </pc:sldMkLst>
      </pc:sldChg>
      <pc:sldChg chg="delSp mod">
        <pc:chgData name="Alba Yngvesson" userId="0b8d749e-9357-4654-9362-9a129a31b778" providerId="ADAL" clId="{47A1750E-527B-4882-8D39-3B12CD79526E}" dt="2025-09-11T08:18:29.982" v="96" actId="478"/>
        <pc:sldMkLst>
          <pc:docMk/>
          <pc:sldMk cId="1912487180" sldId="537"/>
        </pc:sldMkLst>
      </pc:sldChg>
      <pc:sldChg chg="delSp modSp mod">
        <pc:chgData name="Alba Yngvesson" userId="0b8d749e-9357-4654-9362-9a129a31b778" providerId="ADAL" clId="{47A1750E-527B-4882-8D39-3B12CD79526E}" dt="2025-09-11T08:18:43.367" v="97" actId="478"/>
        <pc:sldMkLst>
          <pc:docMk/>
          <pc:sldMk cId="302704417" sldId="538"/>
        </pc:sldMkLst>
      </pc:sldChg>
      <pc:sldChg chg="delSp mod">
        <pc:chgData name="Alba Yngvesson" userId="0b8d749e-9357-4654-9362-9a129a31b778" providerId="ADAL" clId="{47A1750E-527B-4882-8D39-3B12CD79526E}" dt="2025-09-11T08:18:47.926" v="98" actId="478"/>
        <pc:sldMkLst>
          <pc:docMk/>
          <pc:sldMk cId="75811509" sldId="540"/>
        </pc:sldMkLst>
      </pc:sldChg>
      <pc:sldChg chg="delSp mod">
        <pc:chgData name="Alba Yngvesson" userId="0b8d749e-9357-4654-9362-9a129a31b778" providerId="ADAL" clId="{47A1750E-527B-4882-8D39-3B12CD79526E}" dt="2025-09-11T08:18:52.685" v="99" actId="478"/>
        <pc:sldMkLst>
          <pc:docMk/>
          <pc:sldMk cId="976771940" sldId="541"/>
        </pc:sldMkLst>
      </pc:sldChg>
      <pc:sldChg chg="delSp mod">
        <pc:chgData name="Alba Yngvesson" userId="0b8d749e-9357-4654-9362-9a129a31b778" providerId="ADAL" clId="{47A1750E-527B-4882-8D39-3B12CD79526E}" dt="2025-09-11T08:18:55.285" v="100" actId="478"/>
        <pc:sldMkLst>
          <pc:docMk/>
          <pc:sldMk cId="2764335114" sldId="542"/>
        </pc:sldMkLst>
      </pc:sldChg>
      <pc:sldChg chg="delSp mod">
        <pc:chgData name="Alba Yngvesson" userId="0b8d749e-9357-4654-9362-9a129a31b778" providerId="ADAL" clId="{47A1750E-527B-4882-8D39-3B12CD79526E}" dt="2025-09-11T08:18:58.976" v="101" actId="478"/>
        <pc:sldMkLst>
          <pc:docMk/>
          <pc:sldMk cId="1307939621" sldId="543"/>
        </pc:sldMkLst>
      </pc:sldChg>
      <pc:sldChg chg="delSp mod">
        <pc:chgData name="Alba Yngvesson" userId="0b8d749e-9357-4654-9362-9a129a31b778" providerId="ADAL" clId="{47A1750E-527B-4882-8D39-3B12CD79526E}" dt="2025-09-11T08:19:01.556" v="102" actId="478"/>
        <pc:sldMkLst>
          <pc:docMk/>
          <pc:sldMk cId="2463951220" sldId="544"/>
        </pc:sldMkLst>
      </pc:sldChg>
      <pc:sldChg chg="delSp mod">
        <pc:chgData name="Alba Yngvesson" userId="0b8d749e-9357-4654-9362-9a129a31b778" providerId="ADAL" clId="{47A1750E-527B-4882-8D39-3B12CD79526E}" dt="2025-09-11T08:19:05.300" v="103" actId="478"/>
        <pc:sldMkLst>
          <pc:docMk/>
          <pc:sldMk cId="1821921245" sldId="545"/>
        </pc:sldMkLst>
      </pc:sldChg>
      <pc:sldChg chg="delSp mod">
        <pc:chgData name="Alba Yngvesson" userId="0b8d749e-9357-4654-9362-9a129a31b778" providerId="ADAL" clId="{47A1750E-527B-4882-8D39-3B12CD79526E}" dt="2025-09-11T08:19:08.742" v="104" actId="478"/>
        <pc:sldMkLst>
          <pc:docMk/>
          <pc:sldMk cId="3183410452" sldId="546"/>
        </pc:sldMkLst>
      </pc:sldChg>
      <pc:sldChg chg="delSp modSp mod">
        <pc:chgData name="Alba Yngvesson" userId="0b8d749e-9357-4654-9362-9a129a31b778" providerId="ADAL" clId="{47A1750E-527B-4882-8D39-3B12CD79526E}" dt="2025-09-11T08:18:05.765" v="93" actId="478"/>
        <pc:sldMkLst>
          <pc:docMk/>
          <pc:sldMk cId="2016683503" sldId="2145707018"/>
        </pc:sldMkLst>
      </pc:sldChg>
      <pc:sldChg chg="delSp modSp mod">
        <pc:chgData name="Alba Yngvesson" userId="0b8d749e-9357-4654-9362-9a129a31b778" providerId="ADAL" clId="{47A1750E-527B-4882-8D39-3B12CD79526E}" dt="2025-09-11T08:18:09.324" v="94" actId="478"/>
        <pc:sldMkLst>
          <pc:docMk/>
          <pc:sldMk cId="827932805" sldId="2145707019"/>
        </pc:sldMkLst>
      </pc:sldChg>
      <pc:sldChg chg="delSp mod">
        <pc:chgData name="Alba Yngvesson" userId="0b8d749e-9357-4654-9362-9a129a31b778" providerId="ADAL" clId="{47A1750E-527B-4882-8D39-3B12CD79526E}" dt="2025-09-11T08:17:52.064" v="92" actId="478"/>
        <pc:sldMkLst>
          <pc:docMk/>
          <pc:sldMk cId="2574498701" sldId="2145707027"/>
        </pc:sldMkLst>
      </pc:sldChg>
      <pc:sldChg chg="delSp mod">
        <pc:chgData name="Alba Yngvesson" userId="0b8d749e-9357-4654-9362-9a129a31b778" providerId="ADAL" clId="{47A1750E-527B-4882-8D39-3B12CD79526E}" dt="2025-09-11T08:43:40.584" v="108" actId="478"/>
        <pc:sldMkLst>
          <pc:docMk/>
          <pc:sldMk cId="1208030857" sldId="2145707034"/>
        </pc:sldMkLst>
      </pc:sldChg>
    </pc:docChg>
  </pc:docChgLst>
  <pc:docChgLst>
    <pc:chgData name="Mattias Östman" userId="d503def2-39dd-4194-8253-90757b1b1c07" providerId="ADAL" clId="{0DA56B72-A16D-4B11-BDB3-6623CFF1D961}"/>
    <pc:docChg chg="undo custSel addSld delSld modSld modSection">
      <pc:chgData name="Mattias Östman" userId="d503def2-39dd-4194-8253-90757b1b1c07" providerId="ADAL" clId="{0DA56B72-A16D-4B11-BDB3-6623CFF1D961}" dt="2025-09-08T11:45:15.230" v="441" actId="47"/>
      <pc:docMkLst>
        <pc:docMk/>
      </pc:docMkLst>
      <pc:sldChg chg="modSp add del mod">
        <pc:chgData name="Mattias Östman" userId="d503def2-39dd-4194-8253-90757b1b1c07" providerId="ADAL" clId="{0DA56B72-A16D-4B11-BDB3-6623CFF1D961}" dt="2025-09-08T10:50:55.955" v="440" actId="20577"/>
        <pc:sldMkLst>
          <pc:docMk/>
          <pc:sldMk cId="2217767263" sldId="277"/>
        </pc:sldMkLst>
      </pc:sldChg>
      <pc:sldChg chg="del">
        <pc:chgData name="Mattias Östman" userId="d503def2-39dd-4194-8253-90757b1b1c07" providerId="ADAL" clId="{0DA56B72-A16D-4B11-BDB3-6623CFF1D961}" dt="2025-09-08T10:33:03.871" v="3" actId="47"/>
        <pc:sldMkLst>
          <pc:docMk/>
          <pc:sldMk cId="3838490715" sldId="354"/>
        </pc:sldMkLst>
      </pc:sldChg>
      <pc:sldChg chg="del">
        <pc:chgData name="Mattias Östman" userId="d503def2-39dd-4194-8253-90757b1b1c07" providerId="ADAL" clId="{0DA56B72-A16D-4B11-BDB3-6623CFF1D961}" dt="2025-09-08T10:33:04.833" v="4" actId="47"/>
        <pc:sldMkLst>
          <pc:docMk/>
          <pc:sldMk cId="110197827" sldId="387"/>
        </pc:sldMkLst>
      </pc:sldChg>
      <pc:sldChg chg="del">
        <pc:chgData name="Mattias Östman" userId="d503def2-39dd-4194-8253-90757b1b1c07" providerId="ADAL" clId="{0DA56B72-A16D-4B11-BDB3-6623CFF1D961}" dt="2025-09-08T10:33:05.543" v="5" actId="47"/>
        <pc:sldMkLst>
          <pc:docMk/>
          <pc:sldMk cId="896591610" sldId="389"/>
        </pc:sldMkLst>
      </pc:sldChg>
      <pc:sldChg chg="del">
        <pc:chgData name="Mattias Östman" userId="d503def2-39dd-4194-8253-90757b1b1c07" providerId="ADAL" clId="{0DA56B72-A16D-4B11-BDB3-6623CFF1D961}" dt="2025-09-08T10:33:06.159" v="6" actId="47"/>
        <pc:sldMkLst>
          <pc:docMk/>
          <pc:sldMk cId="1820539399" sldId="390"/>
        </pc:sldMkLst>
      </pc:sldChg>
      <pc:sldChg chg="addSp delSp modSp add del mod modNotesTx">
        <pc:chgData name="Mattias Östman" userId="d503def2-39dd-4194-8253-90757b1b1c07" providerId="ADAL" clId="{0DA56B72-A16D-4B11-BDB3-6623CFF1D961}" dt="2025-09-08T11:45:15.230" v="441" actId="47"/>
        <pc:sldMkLst>
          <pc:docMk/>
          <pc:sldMk cId="169343665" sldId="391"/>
        </pc:sldMkLst>
      </pc:sldChg>
      <pc:sldChg chg="add del">
        <pc:chgData name="Mattias Östman" userId="d503def2-39dd-4194-8253-90757b1b1c07" providerId="ADAL" clId="{0DA56B72-A16D-4B11-BDB3-6623CFF1D961}" dt="2025-09-08T10:32:56.654" v="2"/>
        <pc:sldMkLst>
          <pc:docMk/>
          <pc:sldMk cId="362206528" sldId="1860"/>
        </pc:sldMkLst>
      </pc:sldChg>
      <pc:sldChg chg="add del">
        <pc:chgData name="Mattias Östman" userId="d503def2-39dd-4194-8253-90757b1b1c07" providerId="ADAL" clId="{0DA56B72-A16D-4B11-BDB3-6623CFF1D961}" dt="2025-09-08T10:32:56.654" v="2"/>
        <pc:sldMkLst>
          <pc:docMk/>
          <pc:sldMk cId="3859143671" sldId="1863"/>
        </pc:sldMkLst>
      </pc:sldChg>
      <pc:sldChg chg="add del setBg">
        <pc:chgData name="Mattias Östman" userId="d503def2-39dd-4194-8253-90757b1b1c07" providerId="ADAL" clId="{0DA56B72-A16D-4B11-BDB3-6623CFF1D961}" dt="2025-09-08T10:32:56.654" v="2"/>
        <pc:sldMkLst>
          <pc:docMk/>
          <pc:sldMk cId="247901821" sldId="2928"/>
        </pc:sldMkLst>
      </pc:sldChg>
      <pc:sldChg chg="add del">
        <pc:chgData name="Mattias Östman" userId="d503def2-39dd-4194-8253-90757b1b1c07" providerId="ADAL" clId="{0DA56B72-A16D-4B11-BDB3-6623CFF1D961}" dt="2025-09-08T10:32:56.654" v="2"/>
        <pc:sldMkLst>
          <pc:docMk/>
          <pc:sldMk cId="3882994342" sldId="2145707011"/>
        </pc:sldMkLst>
      </pc:sldChg>
      <pc:sldChg chg="add del">
        <pc:chgData name="Mattias Östman" userId="d503def2-39dd-4194-8253-90757b1b1c07" providerId="ADAL" clId="{0DA56B72-A16D-4B11-BDB3-6623CFF1D961}" dt="2025-09-08T10:32:56.654" v="2"/>
        <pc:sldMkLst>
          <pc:docMk/>
          <pc:sldMk cId="2131009683" sldId="2145707012"/>
        </pc:sldMkLst>
      </pc:sldChg>
      <pc:sldChg chg="add del">
        <pc:chgData name="Mattias Östman" userId="d503def2-39dd-4194-8253-90757b1b1c07" providerId="ADAL" clId="{0DA56B72-A16D-4B11-BDB3-6623CFF1D961}" dt="2025-09-08T10:32:56.654" v="2"/>
        <pc:sldMkLst>
          <pc:docMk/>
          <pc:sldMk cId="3239299238" sldId="2145707013"/>
        </pc:sldMkLst>
      </pc:sldChg>
      <pc:sldChg chg="add del">
        <pc:chgData name="Mattias Östman" userId="d503def2-39dd-4194-8253-90757b1b1c07" providerId="ADAL" clId="{0DA56B72-A16D-4B11-BDB3-6623CFF1D961}" dt="2025-09-08T10:32:56.654" v="2"/>
        <pc:sldMkLst>
          <pc:docMk/>
          <pc:sldMk cId="344422660" sldId="2145707017"/>
        </pc:sldMkLst>
      </pc:sldChg>
    </pc:docChg>
  </pc:docChgLst>
  <pc:docChgLst>
    <pc:chgData name="Jens Engström" userId="6ac58715-ece3-4428-9d22-6a17aa7bf214" providerId="ADAL" clId="{02BC6AE8-3A18-4120-89C1-64B0E17D7B3A}"/>
    <pc:docChg chg="undo custSel addSld delSld modSld sldOrd modSection">
      <pc:chgData name="Jens Engström" userId="6ac58715-ece3-4428-9d22-6a17aa7bf214" providerId="ADAL" clId="{02BC6AE8-3A18-4120-89C1-64B0E17D7B3A}" dt="2025-09-11T09:13:54.718" v="966" actId="403"/>
      <pc:docMkLst>
        <pc:docMk/>
      </pc:docMkLst>
      <pc:sldChg chg="add">
        <pc:chgData name="Jens Engström" userId="6ac58715-ece3-4428-9d22-6a17aa7bf214" providerId="ADAL" clId="{02BC6AE8-3A18-4120-89C1-64B0E17D7B3A}" dt="2025-09-11T07:50:15.035" v="358"/>
        <pc:sldMkLst>
          <pc:docMk/>
          <pc:sldMk cId="2636244602" sldId="330"/>
        </pc:sldMkLst>
      </pc:sldChg>
      <pc:sldChg chg="del">
        <pc:chgData name="Jens Engström" userId="6ac58715-ece3-4428-9d22-6a17aa7bf214" providerId="ADAL" clId="{02BC6AE8-3A18-4120-89C1-64B0E17D7B3A}" dt="2025-09-11T08:13:36.267" v="709" actId="47"/>
        <pc:sldMkLst>
          <pc:docMk/>
          <pc:sldMk cId="1709800339" sldId="396"/>
        </pc:sldMkLst>
      </pc:sldChg>
      <pc:sldChg chg="del">
        <pc:chgData name="Jens Engström" userId="6ac58715-ece3-4428-9d22-6a17aa7bf214" providerId="ADAL" clId="{02BC6AE8-3A18-4120-89C1-64B0E17D7B3A}" dt="2025-09-11T08:13:36.267" v="709" actId="47"/>
        <pc:sldMkLst>
          <pc:docMk/>
          <pc:sldMk cId="4070785746" sldId="397"/>
        </pc:sldMkLst>
      </pc:sldChg>
      <pc:sldChg chg="del">
        <pc:chgData name="Jens Engström" userId="6ac58715-ece3-4428-9d22-6a17aa7bf214" providerId="ADAL" clId="{02BC6AE8-3A18-4120-89C1-64B0E17D7B3A}" dt="2025-09-11T08:13:36.267" v="709" actId="47"/>
        <pc:sldMkLst>
          <pc:docMk/>
          <pc:sldMk cId="888008263" sldId="398"/>
        </pc:sldMkLst>
      </pc:sldChg>
      <pc:sldChg chg="addSp delSp modSp add mod modClrScheme chgLayout">
        <pc:chgData name="Jens Engström" userId="6ac58715-ece3-4428-9d22-6a17aa7bf214" providerId="ADAL" clId="{02BC6AE8-3A18-4120-89C1-64B0E17D7B3A}" dt="2025-09-11T08:13:09.157" v="708" actId="14100"/>
        <pc:sldMkLst>
          <pc:docMk/>
          <pc:sldMk cId="3333903242" sldId="400"/>
        </pc:sldMkLst>
      </pc:sldChg>
      <pc:sldChg chg="del">
        <pc:chgData name="Jens Engström" userId="6ac58715-ece3-4428-9d22-6a17aa7bf214" providerId="ADAL" clId="{02BC6AE8-3A18-4120-89C1-64B0E17D7B3A}" dt="2025-09-11T08:16:51.411" v="721" actId="47"/>
        <pc:sldMkLst>
          <pc:docMk/>
          <pc:sldMk cId="53578527" sldId="401"/>
        </pc:sldMkLst>
      </pc:sldChg>
      <pc:sldChg chg="del">
        <pc:chgData name="Jens Engström" userId="6ac58715-ece3-4428-9d22-6a17aa7bf214" providerId="ADAL" clId="{02BC6AE8-3A18-4120-89C1-64B0E17D7B3A}" dt="2025-09-11T08:13:51.020" v="710" actId="47"/>
        <pc:sldMkLst>
          <pc:docMk/>
          <pc:sldMk cId="3726622759" sldId="403"/>
        </pc:sldMkLst>
      </pc:sldChg>
      <pc:sldChg chg="del">
        <pc:chgData name="Jens Engström" userId="6ac58715-ece3-4428-9d22-6a17aa7bf214" providerId="ADAL" clId="{02BC6AE8-3A18-4120-89C1-64B0E17D7B3A}" dt="2025-09-11T08:13:51.020" v="710" actId="47"/>
        <pc:sldMkLst>
          <pc:docMk/>
          <pc:sldMk cId="1040691405" sldId="404"/>
        </pc:sldMkLst>
      </pc:sldChg>
      <pc:sldChg chg="del">
        <pc:chgData name="Jens Engström" userId="6ac58715-ece3-4428-9d22-6a17aa7bf214" providerId="ADAL" clId="{02BC6AE8-3A18-4120-89C1-64B0E17D7B3A}" dt="2025-09-11T08:13:51.020" v="710" actId="47"/>
        <pc:sldMkLst>
          <pc:docMk/>
          <pc:sldMk cId="1144112281" sldId="405"/>
        </pc:sldMkLst>
      </pc:sldChg>
      <pc:sldChg chg="del">
        <pc:chgData name="Jens Engström" userId="6ac58715-ece3-4428-9d22-6a17aa7bf214" providerId="ADAL" clId="{02BC6AE8-3A18-4120-89C1-64B0E17D7B3A}" dt="2025-09-11T08:03:01.842" v="671" actId="47"/>
        <pc:sldMkLst>
          <pc:docMk/>
          <pc:sldMk cId="3707741294" sldId="406"/>
        </pc:sldMkLst>
      </pc:sldChg>
      <pc:sldChg chg="addSp delSp modSp mod ord setBg">
        <pc:chgData name="Jens Engström" userId="6ac58715-ece3-4428-9d22-6a17aa7bf214" providerId="ADAL" clId="{02BC6AE8-3A18-4120-89C1-64B0E17D7B3A}" dt="2025-09-11T08:11:49.628" v="697" actId="478"/>
        <pc:sldMkLst>
          <pc:docMk/>
          <pc:sldMk cId="2329783059" sldId="407"/>
        </pc:sldMkLst>
      </pc:sldChg>
      <pc:sldChg chg="addSp modSp del mod">
        <pc:chgData name="Jens Engström" userId="6ac58715-ece3-4428-9d22-6a17aa7bf214" providerId="ADAL" clId="{02BC6AE8-3A18-4120-89C1-64B0E17D7B3A}" dt="2025-09-11T07:47:55.023" v="357" actId="47"/>
        <pc:sldMkLst>
          <pc:docMk/>
          <pc:sldMk cId="2680543585" sldId="408"/>
        </pc:sldMkLst>
      </pc:sldChg>
      <pc:sldChg chg="modSp add mod">
        <pc:chgData name="Jens Engström" userId="6ac58715-ece3-4428-9d22-6a17aa7bf214" providerId="ADAL" clId="{02BC6AE8-3A18-4120-89C1-64B0E17D7B3A}" dt="2025-09-11T08:42:40.379" v="911" actId="1076"/>
        <pc:sldMkLst>
          <pc:docMk/>
          <pc:sldMk cId="2282602807" sldId="409"/>
        </pc:sldMkLst>
      </pc:sldChg>
      <pc:sldChg chg="add">
        <pc:chgData name="Jens Engström" userId="6ac58715-ece3-4428-9d22-6a17aa7bf214" providerId="ADAL" clId="{02BC6AE8-3A18-4120-89C1-64B0E17D7B3A}" dt="2025-09-11T07:50:15.035" v="358"/>
        <pc:sldMkLst>
          <pc:docMk/>
          <pc:sldMk cId="1083151050" sldId="528"/>
        </pc:sldMkLst>
      </pc:sldChg>
      <pc:sldChg chg="add">
        <pc:chgData name="Jens Engström" userId="6ac58715-ece3-4428-9d22-6a17aa7bf214" providerId="ADAL" clId="{02BC6AE8-3A18-4120-89C1-64B0E17D7B3A}" dt="2025-09-11T07:50:15.035" v="358"/>
        <pc:sldMkLst>
          <pc:docMk/>
          <pc:sldMk cId="3999633800" sldId="529"/>
        </pc:sldMkLst>
      </pc:sldChg>
      <pc:sldChg chg="add">
        <pc:chgData name="Jens Engström" userId="6ac58715-ece3-4428-9d22-6a17aa7bf214" providerId="ADAL" clId="{02BC6AE8-3A18-4120-89C1-64B0E17D7B3A}" dt="2025-09-11T07:50:15.035" v="358"/>
        <pc:sldMkLst>
          <pc:docMk/>
          <pc:sldMk cId="3023989584" sldId="534"/>
        </pc:sldMkLst>
      </pc:sldChg>
      <pc:sldChg chg="addSp modSp add mod">
        <pc:chgData name="Jens Engström" userId="6ac58715-ece3-4428-9d22-6a17aa7bf214" providerId="ADAL" clId="{02BC6AE8-3A18-4120-89C1-64B0E17D7B3A}" dt="2025-09-11T08:21:50.350" v="740" actId="14861"/>
        <pc:sldMkLst>
          <pc:docMk/>
          <pc:sldMk cId="2016683503" sldId="2145707018"/>
        </pc:sldMkLst>
      </pc:sldChg>
      <pc:sldChg chg="addSp modSp add mod setBg">
        <pc:chgData name="Jens Engström" userId="6ac58715-ece3-4428-9d22-6a17aa7bf214" providerId="ADAL" clId="{02BC6AE8-3A18-4120-89C1-64B0E17D7B3A}" dt="2025-09-11T08:21:26.651" v="739" actId="1076"/>
        <pc:sldMkLst>
          <pc:docMk/>
          <pc:sldMk cId="827932805" sldId="2145707019"/>
        </pc:sldMkLst>
      </pc:sldChg>
      <pc:sldChg chg="addSp delSp modSp add mod">
        <pc:chgData name="Jens Engström" userId="6ac58715-ece3-4428-9d22-6a17aa7bf214" providerId="ADAL" clId="{02BC6AE8-3A18-4120-89C1-64B0E17D7B3A}" dt="2025-09-10T10:56:40.115" v="11" actId="14826"/>
        <pc:sldMkLst>
          <pc:docMk/>
          <pc:sldMk cId="3082800879" sldId="2145707020"/>
        </pc:sldMkLst>
      </pc:sldChg>
      <pc:sldChg chg="add">
        <pc:chgData name="Jens Engström" userId="6ac58715-ece3-4428-9d22-6a17aa7bf214" providerId="ADAL" clId="{02BC6AE8-3A18-4120-89C1-64B0E17D7B3A}" dt="2025-09-10T10:52:40.227" v="8"/>
        <pc:sldMkLst>
          <pc:docMk/>
          <pc:sldMk cId="762194516" sldId="2145707021"/>
        </pc:sldMkLst>
      </pc:sldChg>
      <pc:sldChg chg="modNotesTx">
        <pc:chgData name="Jens Engström" userId="6ac58715-ece3-4428-9d22-6a17aa7bf214" providerId="ADAL" clId="{02BC6AE8-3A18-4120-89C1-64B0E17D7B3A}" dt="2025-09-11T09:13:54.718" v="966" actId="403"/>
        <pc:sldMkLst>
          <pc:docMk/>
          <pc:sldMk cId="1865013379" sldId="2145707021"/>
        </pc:sldMkLst>
      </pc:sldChg>
      <pc:sldChg chg="modSp mod">
        <pc:chgData name="Jens Engström" userId="6ac58715-ece3-4428-9d22-6a17aa7bf214" providerId="ADAL" clId="{02BC6AE8-3A18-4120-89C1-64B0E17D7B3A}" dt="2025-09-11T08:21:00.467" v="738" actId="207"/>
        <pc:sldMkLst>
          <pc:docMk/>
          <pc:sldMk cId="4132331201" sldId="2145707022"/>
        </pc:sldMkLst>
      </pc:sldChg>
      <pc:sldChg chg="modSp mod">
        <pc:chgData name="Jens Engström" userId="6ac58715-ece3-4428-9d22-6a17aa7bf214" providerId="ADAL" clId="{02BC6AE8-3A18-4120-89C1-64B0E17D7B3A}" dt="2025-09-11T08:18:51.225" v="732" actId="207"/>
        <pc:sldMkLst>
          <pc:docMk/>
          <pc:sldMk cId="2476276007" sldId="2145707023"/>
        </pc:sldMkLst>
      </pc:sldChg>
      <pc:sldChg chg="modSp mod">
        <pc:chgData name="Jens Engström" userId="6ac58715-ece3-4428-9d22-6a17aa7bf214" providerId="ADAL" clId="{02BC6AE8-3A18-4120-89C1-64B0E17D7B3A}" dt="2025-09-11T08:18:58.766" v="733" actId="207"/>
        <pc:sldMkLst>
          <pc:docMk/>
          <pc:sldMk cId="1648709384" sldId="2145707024"/>
        </pc:sldMkLst>
      </pc:sldChg>
      <pc:sldChg chg="modSp mod">
        <pc:chgData name="Jens Engström" userId="6ac58715-ece3-4428-9d22-6a17aa7bf214" providerId="ADAL" clId="{02BC6AE8-3A18-4120-89C1-64B0E17D7B3A}" dt="2025-09-11T08:19:09.079" v="734" actId="207"/>
        <pc:sldMkLst>
          <pc:docMk/>
          <pc:sldMk cId="3061757674" sldId="2145707025"/>
        </pc:sldMkLst>
      </pc:sldChg>
      <pc:sldChg chg="addSp delSp modSp new mod ord">
        <pc:chgData name="Jens Engström" userId="6ac58715-ece3-4428-9d22-6a17aa7bf214" providerId="ADAL" clId="{02BC6AE8-3A18-4120-89C1-64B0E17D7B3A}" dt="2025-09-11T08:41:43.445" v="909" actId="403"/>
        <pc:sldMkLst>
          <pc:docMk/>
          <pc:sldMk cId="1208030857" sldId="2145707034"/>
        </pc:sldMkLst>
      </pc:sldChg>
      <pc:sldChg chg="add del">
        <pc:chgData name="Jens Engström" userId="6ac58715-ece3-4428-9d22-6a17aa7bf214" providerId="ADAL" clId="{02BC6AE8-3A18-4120-89C1-64B0E17D7B3A}" dt="2025-09-11T08:01:07.781" v="558" actId="47"/>
        <pc:sldMkLst>
          <pc:docMk/>
          <pc:sldMk cId="2637434119" sldId="2145707034"/>
        </pc:sldMkLst>
      </pc:sldChg>
    </pc:docChg>
  </pc:docChgLst>
  <pc:docChgLst>
    <pc:chgData name="Hannes Sjöberg" userId="5bc1568a-be66-4982-be88-a447b4393e54" providerId="ADAL" clId="{CE350C99-1632-46DF-B695-0BEA742EAD6C}"/>
    <pc:docChg chg="custSel addSld delSld modSld sldOrd modSection">
      <pc:chgData name="Hannes Sjöberg" userId="5bc1568a-be66-4982-be88-a447b4393e54" providerId="ADAL" clId="{CE350C99-1632-46DF-B695-0BEA742EAD6C}" dt="2025-09-15T08:15:54.618" v="443" actId="20577"/>
      <pc:docMkLst>
        <pc:docMk/>
      </pc:docMkLst>
      <pc:sldChg chg="modSp mod">
        <pc:chgData name="Hannes Sjöberg" userId="5bc1568a-be66-4982-be88-a447b4393e54" providerId="ADAL" clId="{CE350C99-1632-46DF-B695-0BEA742EAD6C}" dt="2025-09-15T08:10:30.563" v="20" actId="20577"/>
        <pc:sldMkLst>
          <pc:docMk/>
          <pc:sldMk cId="909966299" sldId="393"/>
        </pc:sldMkLst>
      </pc:sldChg>
      <pc:sldChg chg="del">
        <pc:chgData name="Hannes Sjöberg" userId="5bc1568a-be66-4982-be88-a447b4393e54" providerId="ADAL" clId="{CE350C99-1632-46DF-B695-0BEA742EAD6C}" dt="2025-09-15T08:15:39.817" v="442" actId="47"/>
        <pc:sldMkLst>
          <pc:docMk/>
          <pc:sldMk cId="110791627" sldId="395"/>
        </pc:sldMkLst>
      </pc:sldChg>
      <pc:sldChg chg="del ord">
        <pc:chgData name="Hannes Sjöberg" userId="5bc1568a-be66-4982-be88-a447b4393e54" providerId="ADAL" clId="{CE350C99-1632-46DF-B695-0BEA742EAD6C}" dt="2025-09-15T08:11:00.385" v="24" actId="47"/>
        <pc:sldMkLst>
          <pc:docMk/>
          <pc:sldMk cId="1912487180" sldId="537"/>
        </pc:sldMkLst>
      </pc:sldChg>
      <pc:sldChg chg="del">
        <pc:chgData name="Hannes Sjöberg" userId="5bc1568a-be66-4982-be88-a447b4393e54" providerId="ADAL" clId="{CE350C99-1632-46DF-B695-0BEA742EAD6C}" dt="2025-09-15T08:11:01.295" v="25" actId="47"/>
        <pc:sldMkLst>
          <pc:docMk/>
          <pc:sldMk cId="302704417" sldId="538"/>
        </pc:sldMkLst>
      </pc:sldChg>
      <pc:sldChg chg="del">
        <pc:chgData name="Hannes Sjöberg" userId="5bc1568a-be66-4982-be88-a447b4393e54" providerId="ADAL" clId="{CE350C99-1632-46DF-B695-0BEA742EAD6C}" dt="2025-09-15T08:11:02.166" v="26" actId="47"/>
        <pc:sldMkLst>
          <pc:docMk/>
          <pc:sldMk cId="2832914826" sldId="539"/>
        </pc:sldMkLst>
      </pc:sldChg>
      <pc:sldChg chg="del">
        <pc:chgData name="Hannes Sjöberg" userId="5bc1568a-be66-4982-be88-a447b4393e54" providerId="ADAL" clId="{CE350C99-1632-46DF-B695-0BEA742EAD6C}" dt="2025-09-15T08:11:03.211" v="27" actId="47"/>
        <pc:sldMkLst>
          <pc:docMk/>
          <pc:sldMk cId="75811509" sldId="540"/>
        </pc:sldMkLst>
      </pc:sldChg>
      <pc:sldChg chg="del">
        <pc:chgData name="Hannes Sjöberg" userId="5bc1568a-be66-4982-be88-a447b4393e54" providerId="ADAL" clId="{CE350C99-1632-46DF-B695-0BEA742EAD6C}" dt="2025-09-15T08:11:03.991" v="28" actId="47"/>
        <pc:sldMkLst>
          <pc:docMk/>
          <pc:sldMk cId="976771940" sldId="541"/>
        </pc:sldMkLst>
      </pc:sldChg>
      <pc:sldChg chg="del">
        <pc:chgData name="Hannes Sjöberg" userId="5bc1568a-be66-4982-be88-a447b4393e54" providerId="ADAL" clId="{CE350C99-1632-46DF-B695-0BEA742EAD6C}" dt="2025-09-15T08:11:05.048" v="29" actId="47"/>
        <pc:sldMkLst>
          <pc:docMk/>
          <pc:sldMk cId="2764335114" sldId="542"/>
        </pc:sldMkLst>
      </pc:sldChg>
      <pc:sldChg chg="del">
        <pc:chgData name="Hannes Sjöberg" userId="5bc1568a-be66-4982-be88-a447b4393e54" providerId="ADAL" clId="{CE350C99-1632-46DF-B695-0BEA742EAD6C}" dt="2025-09-15T08:11:06.109" v="30" actId="47"/>
        <pc:sldMkLst>
          <pc:docMk/>
          <pc:sldMk cId="1307939621" sldId="543"/>
        </pc:sldMkLst>
      </pc:sldChg>
      <pc:sldChg chg="del">
        <pc:chgData name="Hannes Sjöberg" userId="5bc1568a-be66-4982-be88-a447b4393e54" providerId="ADAL" clId="{CE350C99-1632-46DF-B695-0BEA742EAD6C}" dt="2025-09-15T08:11:06.951" v="31" actId="47"/>
        <pc:sldMkLst>
          <pc:docMk/>
          <pc:sldMk cId="2463951220" sldId="544"/>
        </pc:sldMkLst>
      </pc:sldChg>
      <pc:sldChg chg="del">
        <pc:chgData name="Hannes Sjöberg" userId="5bc1568a-be66-4982-be88-a447b4393e54" providerId="ADAL" clId="{CE350C99-1632-46DF-B695-0BEA742EAD6C}" dt="2025-09-15T08:11:07.807" v="32" actId="47"/>
        <pc:sldMkLst>
          <pc:docMk/>
          <pc:sldMk cId="1821921245" sldId="545"/>
        </pc:sldMkLst>
      </pc:sldChg>
      <pc:sldChg chg="del">
        <pc:chgData name="Hannes Sjöberg" userId="5bc1568a-be66-4982-be88-a447b4393e54" providerId="ADAL" clId="{CE350C99-1632-46DF-B695-0BEA742EAD6C}" dt="2025-09-15T08:11:08.941" v="33" actId="47"/>
        <pc:sldMkLst>
          <pc:docMk/>
          <pc:sldMk cId="3183410452" sldId="546"/>
        </pc:sldMkLst>
      </pc:sldChg>
      <pc:sldChg chg="del">
        <pc:chgData name="Hannes Sjöberg" userId="5bc1568a-be66-4982-be88-a447b4393e54" providerId="ADAL" clId="{CE350C99-1632-46DF-B695-0BEA742EAD6C}" dt="2025-09-15T08:09:55.366" v="0" actId="47"/>
        <pc:sldMkLst>
          <pc:docMk/>
          <pc:sldMk cId="2016683503" sldId="2145707018"/>
        </pc:sldMkLst>
      </pc:sldChg>
      <pc:sldChg chg="del">
        <pc:chgData name="Hannes Sjöberg" userId="5bc1568a-be66-4982-be88-a447b4393e54" providerId="ADAL" clId="{CE350C99-1632-46DF-B695-0BEA742EAD6C}" dt="2025-09-15T08:09:57.085" v="1" actId="47"/>
        <pc:sldMkLst>
          <pc:docMk/>
          <pc:sldMk cId="827932805" sldId="2145707019"/>
        </pc:sldMkLst>
      </pc:sldChg>
      <pc:sldChg chg="modNotesTx">
        <pc:chgData name="Hannes Sjöberg" userId="5bc1568a-be66-4982-be88-a447b4393e54" providerId="ADAL" clId="{CE350C99-1632-46DF-B695-0BEA742EAD6C}" dt="2025-09-15T08:15:54.618" v="443" actId="20577"/>
        <pc:sldMkLst>
          <pc:docMk/>
          <pc:sldMk cId="1865013379" sldId="2145707021"/>
        </pc:sldMkLst>
      </pc:sldChg>
      <pc:sldChg chg="del">
        <pc:chgData name="Hannes Sjöberg" userId="5bc1568a-be66-4982-be88-a447b4393e54" providerId="ADAL" clId="{CE350C99-1632-46DF-B695-0BEA742EAD6C}" dt="2025-09-15T08:10:40.425" v="21" actId="47"/>
        <pc:sldMkLst>
          <pc:docMk/>
          <pc:sldMk cId="1485947981" sldId="2145707026"/>
        </pc:sldMkLst>
      </pc:sldChg>
      <pc:sldChg chg="modSp mod">
        <pc:chgData name="Hannes Sjöberg" userId="5bc1568a-be66-4982-be88-a447b4393e54" providerId="ADAL" clId="{CE350C99-1632-46DF-B695-0BEA742EAD6C}" dt="2025-09-15T08:15:29.019" v="441" actId="1076"/>
        <pc:sldMkLst>
          <pc:docMk/>
          <pc:sldMk cId="2057033756" sldId="2145707035"/>
        </pc:sldMkLst>
      </pc:sldChg>
      <pc:sldChg chg="modSp mod">
        <pc:chgData name="Hannes Sjöberg" userId="5bc1568a-be66-4982-be88-a447b4393e54" providerId="ADAL" clId="{CE350C99-1632-46DF-B695-0BEA742EAD6C}" dt="2025-09-15T08:13:35.094" v="435" actId="20577"/>
        <pc:sldMkLst>
          <pc:docMk/>
          <pc:sldMk cId="669135073" sldId="2145707039"/>
        </pc:sldMkLst>
      </pc:sldChg>
      <pc:sldChg chg="addSp delSp modSp new mod modClrScheme chgLayout">
        <pc:chgData name="Hannes Sjöberg" userId="5bc1568a-be66-4982-be88-a447b4393e54" providerId="ADAL" clId="{CE350C99-1632-46DF-B695-0BEA742EAD6C}" dt="2025-09-15T08:11:56.512" v="86" actId="700"/>
        <pc:sldMkLst>
          <pc:docMk/>
          <pc:sldMk cId="899027282" sldId="2145707039"/>
        </pc:sldMkLst>
      </pc:sldChg>
    </pc:docChg>
  </pc:docChgLst>
  <pc:docChgLst>
    <pc:chgData name="Michelle Jacobsson" userId="2cf3fc58-c897-4e41-b807-7f7501bed111" providerId="ADAL" clId="{0E4F7987-C6CC-57DA-8D7A-F1172317300E}"/>
    <pc:docChg chg="undo custSel addSld delSld modSld sldOrd modSection">
      <pc:chgData name="Michelle Jacobsson" userId="2cf3fc58-c897-4e41-b807-7f7501bed111" providerId="ADAL" clId="{0E4F7987-C6CC-57DA-8D7A-F1172317300E}" dt="2025-09-15T07:52:16.224" v="679"/>
      <pc:docMkLst>
        <pc:docMk/>
      </pc:docMkLst>
      <pc:sldChg chg="del">
        <pc:chgData name="Michelle Jacobsson" userId="2cf3fc58-c897-4e41-b807-7f7501bed111" providerId="ADAL" clId="{0E4F7987-C6CC-57DA-8D7A-F1172317300E}" dt="2025-09-10T10:56:09.937" v="72" actId="2696"/>
        <pc:sldMkLst>
          <pc:docMk/>
          <pc:sldMk cId="366364502" sldId="340"/>
        </pc:sldMkLst>
      </pc:sldChg>
      <pc:sldChg chg="addSp delSp modSp mod">
        <pc:chgData name="Michelle Jacobsson" userId="2cf3fc58-c897-4e41-b807-7f7501bed111" providerId="ADAL" clId="{0E4F7987-C6CC-57DA-8D7A-F1172317300E}" dt="2025-09-15T07:52:16.224" v="679"/>
        <pc:sldMkLst>
          <pc:docMk/>
          <pc:sldMk cId="480907953" sldId="353"/>
        </pc:sldMkLst>
      </pc:sldChg>
      <pc:sldChg chg="del">
        <pc:chgData name="Michelle Jacobsson" userId="2cf3fc58-c897-4e41-b807-7f7501bed111" providerId="ADAL" clId="{0E4F7987-C6CC-57DA-8D7A-F1172317300E}" dt="2025-09-10T11:09:21.748" v="86" actId="2696"/>
        <pc:sldMkLst>
          <pc:docMk/>
          <pc:sldMk cId="1221428807" sldId="355"/>
        </pc:sldMkLst>
      </pc:sldChg>
      <pc:sldChg chg="modSp del mod">
        <pc:chgData name="Michelle Jacobsson" userId="2cf3fc58-c897-4e41-b807-7f7501bed111" providerId="ADAL" clId="{0E4F7987-C6CC-57DA-8D7A-F1172317300E}" dt="2025-09-10T11:26:09.894" v="366" actId="2696"/>
        <pc:sldMkLst>
          <pc:docMk/>
          <pc:sldMk cId="4041932740" sldId="388"/>
        </pc:sldMkLst>
      </pc:sldChg>
      <pc:sldChg chg="del">
        <pc:chgData name="Michelle Jacobsson" userId="2cf3fc58-c897-4e41-b807-7f7501bed111" providerId="ADAL" clId="{0E4F7987-C6CC-57DA-8D7A-F1172317300E}" dt="2025-09-10T11:30:07.416" v="426" actId="2696"/>
        <pc:sldMkLst>
          <pc:docMk/>
          <pc:sldMk cId="2275635886" sldId="392"/>
        </pc:sldMkLst>
      </pc:sldChg>
      <pc:sldChg chg="del">
        <pc:chgData name="Michelle Jacobsson" userId="2cf3fc58-c897-4e41-b807-7f7501bed111" providerId="ADAL" clId="{0E4F7987-C6CC-57DA-8D7A-F1172317300E}" dt="2025-09-10T11:31:17.631" v="438" actId="2696"/>
        <pc:sldMkLst>
          <pc:docMk/>
          <pc:sldMk cId="1227320639" sldId="399"/>
        </pc:sldMkLst>
      </pc:sldChg>
      <pc:sldChg chg="del">
        <pc:chgData name="Michelle Jacobsson" userId="2cf3fc58-c897-4e41-b807-7f7501bed111" providerId="ADAL" clId="{0E4F7987-C6CC-57DA-8D7A-F1172317300E}" dt="2025-09-10T10:44:35.631" v="0" actId="2696"/>
        <pc:sldMkLst>
          <pc:docMk/>
          <pc:sldMk cId="3652399192" sldId="400"/>
        </pc:sldMkLst>
      </pc:sldChg>
      <pc:sldChg chg="del">
        <pc:chgData name="Michelle Jacobsson" userId="2cf3fc58-c897-4e41-b807-7f7501bed111" providerId="ADAL" clId="{0E4F7987-C6CC-57DA-8D7A-F1172317300E}" dt="2025-09-10T11:27:32.713" v="393" actId="2696"/>
        <pc:sldMkLst>
          <pc:docMk/>
          <pc:sldMk cId="4252168041" sldId="401"/>
        </pc:sldMkLst>
      </pc:sldChg>
      <pc:sldChg chg="del">
        <pc:chgData name="Michelle Jacobsson" userId="2cf3fc58-c897-4e41-b807-7f7501bed111" providerId="ADAL" clId="{0E4F7987-C6CC-57DA-8D7A-F1172317300E}" dt="2025-09-10T11:09:29.199" v="88" actId="2696"/>
        <pc:sldMkLst>
          <pc:docMk/>
          <pc:sldMk cId="649381567" sldId="409"/>
        </pc:sldMkLst>
      </pc:sldChg>
      <pc:sldChg chg="delSp mod">
        <pc:chgData name="Michelle Jacobsson" userId="2cf3fc58-c897-4e41-b807-7f7501bed111" providerId="ADAL" clId="{0E4F7987-C6CC-57DA-8D7A-F1172317300E}" dt="2025-09-15T07:47:07.715" v="596" actId="478"/>
        <pc:sldMkLst>
          <pc:docMk/>
          <pc:sldMk cId="1821921245" sldId="545"/>
        </pc:sldMkLst>
      </pc:sldChg>
      <pc:sldChg chg="setBg">
        <pc:chgData name="Michelle Jacobsson" userId="2cf3fc58-c897-4e41-b807-7f7501bed111" providerId="ADAL" clId="{0E4F7987-C6CC-57DA-8D7A-F1172317300E}" dt="2025-09-10T11:33:02.046" v="467"/>
        <pc:sldMkLst>
          <pc:docMk/>
          <pc:sldMk cId="247901821" sldId="2928"/>
        </pc:sldMkLst>
      </pc:sldChg>
      <pc:sldChg chg="new del">
        <pc:chgData name="Michelle Jacobsson" userId="2cf3fc58-c897-4e41-b807-7f7501bed111" providerId="ADAL" clId="{0E4F7987-C6CC-57DA-8D7A-F1172317300E}" dt="2025-09-10T10:50:15.022" v="2" actId="2696"/>
        <pc:sldMkLst>
          <pc:docMk/>
          <pc:sldMk cId="2320223325" sldId="2145707020"/>
        </pc:sldMkLst>
      </pc:sldChg>
      <pc:sldChg chg="addSp delSp modSp del mod setBg">
        <pc:chgData name="Michelle Jacobsson" userId="2cf3fc58-c897-4e41-b807-7f7501bed111" providerId="ADAL" clId="{0E4F7987-C6CC-57DA-8D7A-F1172317300E}" dt="2025-09-15T07:46:10.608" v="591" actId="2696"/>
        <pc:sldMkLst>
          <pc:docMk/>
          <pc:sldMk cId="3082800879" sldId="2145707020"/>
        </pc:sldMkLst>
      </pc:sldChg>
      <pc:sldChg chg="del ord">
        <pc:chgData name="Michelle Jacobsson" userId="2cf3fc58-c897-4e41-b807-7f7501bed111" providerId="ADAL" clId="{0E4F7987-C6CC-57DA-8D7A-F1172317300E}" dt="2025-09-10T11:09:17.636" v="85" actId="2696"/>
        <pc:sldMkLst>
          <pc:docMk/>
          <pc:sldMk cId="762194516" sldId="2145707021"/>
        </pc:sldMkLst>
      </pc:sldChg>
      <pc:sldChg chg="modSp add mod setBg">
        <pc:chgData name="Michelle Jacobsson" userId="2cf3fc58-c897-4e41-b807-7f7501bed111" providerId="ADAL" clId="{0E4F7987-C6CC-57DA-8D7A-F1172317300E}" dt="2025-09-10T11:32:08.133" v="461" actId="1076"/>
        <pc:sldMkLst>
          <pc:docMk/>
          <pc:sldMk cId="1865013379" sldId="2145707021"/>
        </pc:sldMkLst>
      </pc:sldChg>
      <pc:sldChg chg="addSp delSp modSp add mod setBg">
        <pc:chgData name="Michelle Jacobsson" userId="2cf3fc58-c897-4e41-b807-7f7501bed111" providerId="ADAL" clId="{0E4F7987-C6CC-57DA-8D7A-F1172317300E}" dt="2025-09-15T07:48:54.410" v="599" actId="20577"/>
        <pc:sldMkLst>
          <pc:docMk/>
          <pc:sldMk cId="4132331201" sldId="2145707022"/>
        </pc:sldMkLst>
      </pc:sldChg>
      <pc:sldChg chg="addSp delSp modSp add mod setBg">
        <pc:chgData name="Michelle Jacobsson" userId="2cf3fc58-c897-4e41-b807-7f7501bed111" providerId="ADAL" clId="{0E4F7987-C6CC-57DA-8D7A-F1172317300E}" dt="2025-09-10T11:30:31.600" v="430" actId="1076"/>
        <pc:sldMkLst>
          <pc:docMk/>
          <pc:sldMk cId="2476276007" sldId="2145707023"/>
        </pc:sldMkLst>
      </pc:sldChg>
      <pc:sldChg chg="addSp delSp modSp add mod setBg">
        <pc:chgData name="Michelle Jacobsson" userId="2cf3fc58-c897-4e41-b807-7f7501bed111" providerId="ADAL" clId="{0E4F7987-C6CC-57DA-8D7A-F1172317300E}" dt="2025-09-10T11:30:12.887" v="427" actId="207"/>
        <pc:sldMkLst>
          <pc:docMk/>
          <pc:sldMk cId="1648709384" sldId="2145707024"/>
        </pc:sldMkLst>
      </pc:sldChg>
      <pc:sldChg chg="addSp delSp modSp add mod setBg">
        <pc:chgData name="Michelle Jacobsson" userId="2cf3fc58-c897-4e41-b807-7f7501bed111" providerId="ADAL" clId="{0E4F7987-C6CC-57DA-8D7A-F1172317300E}" dt="2025-09-10T11:31:50.868" v="459" actId="207"/>
        <pc:sldMkLst>
          <pc:docMk/>
          <pc:sldMk cId="3061757674" sldId="2145707025"/>
        </pc:sldMkLst>
      </pc:sldChg>
      <pc:sldChg chg="modSp">
        <pc:chgData name="Michelle Jacobsson" userId="2cf3fc58-c897-4e41-b807-7f7501bed111" providerId="ADAL" clId="{0E4F7987-C6CC-57DA-8D7A-F1172317300E}" dt="2025-09-15T07:43:50.132" v="584" actId="931"/>
        <pc:sldMkLst>
          <pc:docMk/>
          <pc:sldMk cId="1153997895" sldId="2145707030"/>
        </pc:sldMkLst>
      </pc:sldChg>
      <pc:sldChg chg="modSp">
        <pc:chgData name="Michelle Jacobsson" userId="2cf3fc58-c897-4e41-b807-7f7501bed111" providerId="ADAL" clId="{0E4F7987-C6CC-57DA-8D7A-F1172317300E}" dt="2025-09-15T07:43:50.132" v="584" actId="931"/>
        <pc:sldMkLst>
          <pc:docMk/>
          <pc:sldMk cId="2824596057" sldId="2145707036"/>
        </pc:sldMkLst>
      </pc:sldChg>
      <pc:sldChg chg="addSp modSp new del">
        <pc:chgData name="Michelle Jacobsson" userId="2cf3fc58-c897-4e41-b807-7f7501bed111" providerId="ADAL" clId="{0E4F7987-C6CC-57DA-8D7A-F1172317300E}" dt="2025-09-15T07:46:44.170" v="595" actId="2696"/>
        <pc:sldMkLst>
          <pc:docMk/>
          <pc:sldMk cId="1205201409" sldId="2145707037"/>
        </pc:sldMkLst>
      </pc:sldChg>
      <pc:sldChg chg="add del setBg">
        <pc:chgData name="Michelle Jacobsson" userId="2cf3fc58-c897-4e41-b807-7f7501bed111" providerId="ADAL" clId="{0E4F7987-C6CC-57DA-8D7A-F1172317300E}" dt="2025-09-15T07:46:13.454" v="592" actId="2696"/>
        <pc:sldMkLst>
          <pc:docMk/>
          <pc:sldMk cId="1591364026" sldId="2145707037"/>
        </pc:sldMkLst>
      </pc:sldChg>
      <pc:sldChg chg="new del">
        <pc:chgData name="Michelle Jacobsson" userId="2cf3fc58-c897-4e41-b807-7f7501bed111" providerId="ADAL" clId="{0E4F7987-C6CC-57DA-8D7A-F1172317300E}" dt="2025-09-15T07:38:18.057" v="548" actId="2696"/>
        <pc:sldMkLst>
          <pc:docMk/>
          <pc:sldMk cId="1914906164" sldId="2145707037"/>
        </pc:sldMkLst>
      </pc:sldChg>
      <pc:sldChg chg="new del">
        <pc:chgData name="Michelle Jacobsson" userId="2cf3fc58-c897-4e41-b807-7f7501bed111" providerId="ADAL" clId="{0E4F7987-C6CC-57DA-8D7A-F1172317300E}" dt="2025-09-15T07:49:25.030" v="603" actId="2696"/>
        <pc:sldMkLst>
          <pc:docMk/>
          <pc:sldMk cId="1936981881" sldId="2145707037"/>
        </pc:sldMkLst>
      </pc:sldChg>
      <pc:sldChg chg="addSp delSp modSp add del mod setBg">
        <pc:chgData name="Michelle Jacobsson" userId="2cf3fc58-c897-4e41-b807-7f7501bed111" providerId="ADAL" clId="{0E4F7987-C6CC-57DA-8D7A-F1172317300E}" dt="2025-09-15T07:46:07.810" v="590" actId="2696"/>
        <pc:sldMkLst>
          <pc:docMk/>
          <pc:sldMk cId="670266964" sldId="2145707038"/>
        </pc:sldMkLst>
      </pc:sldChg>
      <pc:sldChg chg="new del">
        <pc:chgData name="Michelle Jacobsson" userId="2cf3fc58-c897-4e41-b807-7f7501bed111" providerId="ADAL" clId="{0E4F7987-C6CC-57DA-8D7A-F1172317300E}" dt="2025-09-15T07:49:09.438" v="601" actId="2696"/>
        <pc:sldMkLst>
          <pc:docMk/>
          <pc:sldMk cId="2192112763" sldId="2145707038"/>
        </pc:sldMkLst>
      </pc:sldChg>
      <pc:sldChg chg="addSp delSp modSp add mod setBg modClrScheme chgLayout">
        <pc:chgData name="Michelle Jacobsson" userId="2cf3fc58-c897-4e41-b807-7f7501bed111" providerId="ADAL" clId="{0E4F7987-C6CC-57DA-8D7A-F1172317300E}" dt="2025-09-15T07:52:03.251" v="673" actId="207"/>
        <pc:sldMkLst>
          <pc:docMk/>
          <pc:sldMk cId="2872269460" sldId="2145707038"/>
        </pc:sldMkLst>
      </pc:sldChg>
      <pc:sldMasterChg chg="delSldLayout">
        <pc:chgData name="Michelle Jacobsson" userId="2cf3fc58-c897-4e41-b807-7f7501bed111" providerId="ADAL" clId="{0E4F7987-C6CC-57DA-8D7A-F1172317300E}" dt="2025-09-10T11:09:17.636" v="85" actId="2696"/>
        <pc:sldMasterMkLst>
          <pc:docMk/>
          <pc:sldMasterMk cId="149138282" sldId="2147483648"/>
        </pc:sldMasterMkLst>
        <pc:sldLayoutChg chg="del">
          <pc:chgData name="Michelle Jacobsson" userId="2cf3fc58-c897-4e41-b807-7f7501bed111" providerId="ADAL" clId="{0E4F7987-C6CC-57DA-8D7A-F1172317300E}" dt="2025-09-10T11:09:17.636" v="85" actId="2696"/>
          <pc:sldLayoutMkLst>
            <pc:docMk/>
            <pc:sldMasterMk cId="149138282" sldId="2147483648"/>
            <pc:sldLayoutMk cId="671886035" sldId="2147483747"/>
          </pc:sldLayoutMkLst>
        </pc:sldLayoutChg>
      </pc:sldMasterChg>
    </pc:docChg>
  </pc:docChgLst>
  <pc:docChgLst>
    <pc:chgData name="Michelle Jacobsson" userId="S::michelle.jacobsson@almega.se::2cf3fc58-c897-4e41-b807-7f7501bed111" providerId="AD" clId="Web-{31F405AE-8640-466F-A419-4A410BC300EB}"/>
    <pc:docChg chg="delSld modSection">
      <pc:chgData name="Michelle Jacobsson" userId="S::michelle.jacobsson@almega.se::2cf3fc58-c897-4e41-b807-7f7501bed111" providerId="AD" clId="Web-{31F405AE-8640-466F-A419-4A410BC300EB}" dt="2025-09-12T13:52:21.616" v="1"/>
      <pc:docMkLst>
        <pc:docMk/>
      </pc:docMkLst>
      <pc:sldChg chg="del">
        <pc:chgData name="Michelle Jacobsson" userId="S::michelle.jacobsson@almega.se::2cf3fc58-c897-4e41-b807-7f7501bed111" providerId="AD" clId="Web-{31F405AE-8640-466F-A419-4A410BC300EB}" dt="2025-09-12T13:52:18.397" v="0"/>
        <pc:sldMkLst>
          <pc:docMk/>
          <pc:sldMk cId="3333903242" sldId="400"/>
        </pc:sldMkLst>
      </pc:sldChg>
      <pc:sldChg chg="del">
        <pc:chgData name="Michelle Jacobsson" userId="S::michelle.jacobsson@almega.se::2cf3fc58-c897-4e41-b807-7f7501bed111" providerId="AD" clId="Web-{31F405AE-8640-466F-A419-4A410BC300EB}" dt="2025-09-12T13:52:21.616" v="1"/>
        <pc:sldMkLst>
          <pc:docMk/>
          <pc:sldMk cId="2282602807" sldId="409"/>
        </pc:sldMkLst>
      </pc:sldChg>
    </pc:docChg>
  </pc:docChgLst>
  <pc:docChgLst>
    <pc:chgData name="Hannes Sjöberg" userId="5bc1568a-be66-4982-be88-a447b4393e54" providerId="ADAL" clId="{DD312A46-5C10-4E5D-9FAB-96CAEA213D1E}"/>
    <pc:docChg chg="custSel addSld delSld modSld sldOrd modSection">
      <pc:chgData name="Hannes Sjöberg" userId="5bc1568a-be66-4982-be88-a447b4393e54" providerId="ADAL" clId="{DD312A46-5C10-4E5D-9FAB-96CAEA213D1E}" dt="2025-09-11T09:08:05.216" v="808" actId="20577"/>
      <pc:docMkLst>
        <pc:docMk/>
      </pc:docMkLst>
      <pc:sldChg chg="modSp mod">
        <pc:chgData name="Hannes Sjöberg" userId="5bc1568a-be66-4982-be88-a447b4393e54" providerId="ADAL" clId="{DD312A46-5C10-4E5D-9FAB-96CAEA213D1E}" dt="2025-09-10T14:15:57.017" v="104" actId="20577"/>
        <pc:sldMkLst>
          <pc:docMk/>
          <pc:sldMk cId="909966299" sldId="393"/>
        </pc:sldMkLst>
      </pc:sldChg>
      <pc:sldChg chg="modSp mod">
        <pc:chgData name="Hannes Sjöberg" userId="5bc1568a-be66-4982-be88-a447b4393e54" providerId="ADAL" clId="{DD312A46-5C10-4E5D-9FAB-96CAEA213D1E}" dt="2025-09-10T14:23:26.068" v="776" actId="20577"/>
        <pc:sldMkLst>
          <pc:docMk/>
          <pc:sldMk cId="945119117" sldId="394"/>
        </pc:sldMkLst>
      </pc:sldChg>
      <pc:sldChg chg="add ord">
        <pc:chgData name="Hannes Sjöberg" userId="5bc1568a-be66-4982-be88-a447b4393e54" providerId="ADAL" clId="{DD312A46-5C10-4E5D-9FAB-96CAEA213D1E}" dt="2025-09-10T14:19:41.449" v="363"/>
        <pc:sldMkLst>
          <pc:docMk/>
          <pc:sldMk cId="53578527" sldId="401"/>
        </pc:sldMkLst>
      </pc:sldChg>
      <pc:sldChg chg="add">
        <pc:chgData name="Hannes Sjöberg" userId="5bc1568a-be66-4982-be88-a447b4393e54" providerId="ADAL" clId="{DD312A46-5C10-4E5D-9FAB-96CAEA213D1E}" dt="2025-09-10T14:16:13.662" v="105"/>
        <pc:sldMkLst>
          <pc:docMk/>
          <pc:sldMk cId="1912487180" sldId="537"/>
        </pc:sldMkLst>
      </pc:sldChg>
      <pc:sldChg chg="add">
        <pc:chgData name="Hannes Sjöberg" userId="5bc1568a-be66-4982-be88-a447b4393e54" providerId="ADAL" clId="{DD312A46-5C10-4E5D-9FAB-96CAEA213D1E}" dt="2025-09-10T14:16:13.662" v="105"/>
        <pc:sldMkLst>
          <pc:docMk/>
          <pc:sldMk cId="302704417" sldId="538"/>
        </pc:sldMkLst>
      </pc:sldChg>
      <pc:sldChg chg="add">
        <pc:chgData name="Hannes Sjöberg" userId="5bc1568a-be66-4982-be88-a447b4393e54" providerId="ADAL" clId="{DD312A46-5C10-4E5D-9FAB-96CAEA213D1E}" dt="2025-09-10T14:16:13.662" v="105"/>
        <pc:sldMkLst>
          <pc:docMk/>
          <pc:sldMk cId="2832914826" sldId="539"/>
        </pc:sldMkLst>
      </pc:sldChg>
      <pc:sldChg chg="add">
        <pc:chgData name="Hannes Sjöberg" userId="5bc1568a-be66-4982-be88-a447b4393e54" providerId="ADAL" clId="{DD312A46-5C10-4E5D-9FAB-96CAEA213D1E}" dt="2025-09-10T14:16:13.662" v="105"/>
        <pc:sldMkLst>
          <pc:docMk/>
          <pc:sldMk cId="75811509" sldId="540"/>
        </pc:sldMkLst>
      </pc:sldChg>
      <pc:sldChg chg="add">
        <pc:chgData name="Hannes Sjöberg" userId="5bc1568a-be66-4982-be88-a447b4393e54" providerId="ADAL" clId="{DD312A46-5C10-4E5D-9FAB-96CAEA213D1E}" dt="2025-09-10T14:16:13.662" v="105"/>
        <pc:sldMkLst>
          <pc:docMk/>
          <pc:sldMk cId="976771940" sldId="541"/>
        </pc:sldMkLst>
      </pc:sldChg>
      <pc:sldChg chg="add">
        <pc:chgData name="Hannes Sjöberg" userId="5bc1568a-be66-4982-be88-a447b4393e54" providerId="ADAL" clId="{DD312A46-5C10-4E5D-9FAB-96CAEA213D1E}" dt="2025-09-10T14:16:13.662" v="105"/>
        <pc:sldMkLst>
          <pc:docMk/>
          <pc:sldMk cId="2764335114" sldId="542"/>
        </pc:sldMkLst>
      </pc:sldChg>
      <pc:sldChg chg="add">
        <pc:chgData name="Hannes Sjöberg" userId="5bc1568a-be66-4982-be88-a447b4393e54" providerId="ADAL" clId="{DD312A46-5C10-4E5D-9FAB-96CAEA213D1E}" dt="2025-09-10T14:16:13.662" v="105"/>
        <pc:sldMkLst>
          <pc:docMk/>
          <pc:sldMk cId="1307939621" sldId="543"/>
        </pc:sldMkLst>
      </pc:sldChg>
      <pc:sldChg chg="add">
        <pc:chgData name="Hannes Sjöberg" userId="5bc1568a-be66-4982-be88-a447b4393e54" providerId="ADAL" clId="{DD312A46-5C10-4E5D-9FAB-96CAEA213D1E}" dt="2025-09-10T14:16:13.662" v="105"/>
        <pc:sldMkLst>
          <pc:docMk/>
          <pc:sldMk cId="2463951220" sldId="544"/>
        </pc:sldMkLst>
      </pc:sldChg>
      <pc:sldChg chg="add">
        <pc:chgData name="Hannes Sjöberg" userId="5bc1568a-be66-4982-be88-a447b4393e54" providerId="ADAL" clId="{DD312A46-5C10-4E5D-9FAB-96CAEA213D1E}" dt="2025-09-10T14:16:13.662" v="105"/>
        <pc:sldMkLst>
          <pc:docMk/>
          <pc:sldMk cId="1821921245" sldId="545"/>
        </pc:sldMkLst>
      </pc:sldChg>
      <pc:sldChg chg="add">
        <pc:chgData name="Hannes Sjöberg" userId="5bc1568a-be66-4982-be88-a447b4393e54" providerId="ADAL" clId="{DD312A46-5C10-4E5D-9FAB-96CAEA213D1E}" dt="2025-09-10T14:16:13.662" v="105"/>
        <pc:sldMkLst>
          <pc:docMk/>
          <pc:sldMk cId="3183410452" sldId="546"/>
        </pc:sldMkLst>
      </pc:sldChg>
      <pc:sldChg chg="add ord">
        <pc:chgData name="Hannes Sjöberg" userId="5bc1568a-be66-4982-be88-a447b4393e54" providerId="ADAL" clId="{DD312A46-5C10-4E5D-9FAB-96CAEA213D1E}" dt="2025-09-10T14:19:21.942" v="361"/>
        <pc:sldMkLst>
          <pc:docMk/>
          <pc:sldMk cId="1485947981" sldId="2145707026"/>
        </pc:sldMkLst>
      </pc:sldChg>
      <pc:sldChg chg="new del">
        <pc:chgData name="Hannes Sjöberg" userId="5bc1568a-be66-4982-be88-a447b4393e54" providerId="ADAL" clId="{DD312A46-5C10-4E5D-9FAB-96CAEA213D1E}" dt="2025-09-10T14:16:55.217" v="107" actId="47"/>
        <pc:sldMkLst>
          <pc:docMk/>
          <pc:sldMk cId="629202179" sldId="2145707027"/>
        </pc:sldMkLst>
      </pc:sldChg>
      <pc:sldChg chg="modSp new mod ord">
        <pc:chgData name="Hannes Sjöberg" userId="5bc1568a-be66-4982-be88-a447b4393e54" providerId="ADAL" clId="{DD312A46-5C10-4E5D-9FAB-96CAEA213D1E}" dt="2025-09-10T14:18:15.994" v="359" actId="20577"/>
        <pc:sldMkLst>
          <pc:docMk/>
          <pc:sldMk cId="2574498701" sldId="2145707027"/>
        </pc:sldMkLst>
      </pc:sldChg>
      <pc:sldChg chg="addSp modSp new mod">
        <pc:chgData name="Hannes Sjöberg" userId="5bc1568a-be66-4982-be88-a447b4393e54" providerId="ADAL" clId="{DD312A46-5C10-4E5D-9FAB-96CAEA213D1E}" dt="2025-09-11T07:12:46.275" v="779" actId="1076"/>
        <pc:sldMkLst>
          <pc:docMk/>
          <pc:sldMk cId="1208090534" sldId="2145707031"/>
        </pc:sldMkLst>
      </pc:sldChg>
      <pc:sldChg chg="addSp modSp new mod">
        <pc:chgData name="Hannes Sjöberg" userId="5bc1568a-be66-4982-be88-a447b4393e54" providerId="ADAL" clId="{DD312A46-5C10-4E5D-9FAB-96CAEA213D1E}" dt="2025-09-11T07:13:14.258" v="782" actId="1076"/>
        <pc:sldMkLst>
          <pc:docMk/>
          <pc:sldMk cId="4054199467" sldId="2145707032"/>
        </pc:sldMkLst>
      </pc:sldChg>
      <pc:sldChg chg="addSp new mod">
        <pc:chgData name="Hannes Sjöberg" userId="5bc1568a-be66-4982-be88-a447b4393e54" providerId="ADAL" clId="{DD312A46-5C10-4E5D-9FAB-96CAEA213D1E}" dt="2025-09-11T07:13:43.283" v="784" actId="22"/>
        <pc:sldMkLst>
          <pc:docMk/>
          <pc:sldMk cId="2160297320" sldId="2145707033"/>
        </pc:sldMkLst>
      </pc:sldChg>
      <pc:sldChg chg="addSp modSp new mod">
        <pc:chgData name="Hannes Sjöberg" userId="5bc1568a-be66-4982-be88-a447b4393e54" providerId="ADAL" clId="{DD312A46-5C10-4E5D-9FAB-96CAEA213D1E}" dt="2025-09-11T09:08:05.216" v="808" actId="20577"/>
        <pc:sldMkLst>
          <pc:docMk/>
          <pc:sldMk cId="2057033756" sldId="2145707035"/>
        </pc:sldMkLst>
      </pc:sldChg>
    </pc:docChg>
  </pc:docChgLst>
  <pc:docChgLst>
    <pc:chgData name="Martin Stenmo" userId="a7a7d59e-c4f8-494e-877e-819a80dfc550" providerId="ADAL" clId="{25F032EA-8DF5-4F8A-BED2-B0CE691141C1}"/>
    <pc:docChg chg="undo custSel addSld delSld modSld delMainMaster modSection">
      <pc:chgData name="Martin Stenmo" userId="a7a7d59e-c4f8-494e-877e-819a80dfc550" providerId="ADAL" clId="{25F032EA-8DF5-4F8A-BED2-B0CE691141C1}" dt="2025-09-15T08:17:27.405" v="673" actId="20577"/>
      <pc:docMkLst>
        <pc:docMk/>
      </pc:docMkLst>
      <pc:sldChg chg="del">
        <pc:chgData name="Martin Stenmo" userId="a7a7d59e-c4f8-494e-877e-819a80dfc550" providerId="ADAL" clId="{25F032EA-8DF5-4F8A-BED2-B0CE691141C1}" dt="2025-09-12T14:22:05.140" v="15" actId="47"/>
        <pc:sldMkLst>
          <pc:docMk/>
          <pc:sldMk cId="2217767263" sldId="277"/>
        </pc:sldMkLst>
      </pc:sldChg>
      <pc:sldChg chg="del">
        <pc:chgData name="Martin Stenmo" userId="a7a7d59e-c4f8-494e-877e-819a80dfc550" providerId="ADAL" clId="{25F032EA-8DF5-4F8A-BED2-B0CE691141C1}" dt="2025-09-15T08:11:19.558" v="649" actId="2696"/>
        <pc:sldMkLst>
          <pc:docMk/>
          <pc:sldMk cId="2636244602" sldId="330"/>
        </pc:sldMkLst>
      </pc:sldChg>
      <pc:sldChg chg="add">
        <pc:chgData name="Martin Stenmo" userId="a7a7d59e-c4f8-494e-877e-819a80dfc550" providerId="ADAL" clId="{25F032EA-8DF5-4F8A-BED2-B0CE691141C1}" dt="2025-09-15T08:11:24.961" v="650"/>
        <pc:sldMkLst>
          <pc:docMk/>
          <pc:sldMk cId="2826036510" sldId="330"/>
        </pc:sldMkLst>
      </pc:sldChg>
      <pc:sldChg chg="modSp mod">
        <pc:chgData name="Martin Stenmo" userId="a7a7d59e-c4f8-494e-877e-819a80dfc550" providerId="ADAL" clId="{25F032EA-8DF5-4F8A-BED2-B0CE691141C1}" dt="2025-09-15T08:17:27.405" v="673" actId="20577"/>
        <pc:sldMkLst>
          <pc:docMk/>
          <pc:sldMk cId="480907953" sldId="353"/>
        </pc:sldMkLst>
      </pc:sldChg>
      <pc:sldChg chg="del">
        <pc:chgData name="Martin Stenmo" userId="a7a7d59e-c4f8-494e-877e-819a80dfc550" providerId="ADAL" clId="{25F032EA-8DF5-4F8A-BED2-B0CE691141C1}" dt="2025-09-15T08:11:19.558" v="649" actId="2696"/>
        <pc:sldMkLst>
          <pc:docMk/>
          <pc:sldMk cId="2329783059" sldId="407"/>
        </pc:sldMkLst>
      </pc:sldChg>
      <pc:sldChg chg="add setBg">
        <pc:chgData name="Martin Stenmo" userId="a7a7d59e-c4f8-494e-877e-819a80dfc550" providerId="ADAL" clId="{25F032EA-8DF5-4F8A-BED2-B0CE691141C1}" dt="2025-09-15T08:11:24.961" v="650"/>
        <pc:sldMkLst>
          <pc:docMk/>
          <pc:sldMk cId="4077150015" sldId="407"/>
        </pc:sldMkLst>
      </pc:sldChg>
      <pc:sldChg chg="add">
        <pc:chgData name="Martin Stenmo" userId="a7a7d59e-c4f8-494e-877e-819a80dfc550" providerId="ADAL" clId="{25F032EA-8DF5-4F8A-BED2-B0CE691141C1}" dt="2025-09-15T08:11:24.961" v="650"/>
        <pc:sldMkLst>
          <pc:docMk/>
          <pc:sldMk cId="905037863" sldId="528"/>
        </pc:sldMkLst>
      </pc:sldChg>
      <pc:sldChg chg="del">
        <pc:chgData name="Martin Stenmo" userId="a7a7d59e-c4f8-494e-877e-819a80dfc550" providerId="ADAL" clId="{25F032EA-8DF5-4F8A-BED2-B0CE691141C1}" dt="2025-09-15T08:11:19.558" v="649" actId="2696"/>
        <pc:sldMkLst>
          <pc:docMk/>
          <pc:sldMk cId="1083151050" sldId="528"/>
        </pc:sldMkLst>
      </pc:sldChg>
      <pc:sldChg chg="add">
        <pc:chgData name="Martin Stenmo" userId="a7a7d59e-c4f8-494e-877e-819a80dfc550" providerId="ADAL" clId="{25F032EA-8DF5-4F8A-BED2-B0CE691141C1}" dt="2025-09-15T08:11:24.961" v="650"/>
        <pc:sldMkLst>
          <pc:docMk/>
          <pc:sldMk cId="3712961935" sldId="529"/>
        </pc:sldMkLst>
      </pc:sldChg>
      <pc:sldChg chg="del">
        <pc:chgData name="Martin Stenmo" userId="a7a7d59e-c4f8-494e-877e-819a80dfc550" providerId="ADAL" clId="{25F032EA-8DF5-4F8A-BED2-B0CE691141C1}" dt="2025-09-15T08:11:19.558" v="649" actId="2696"/>
        <pc:sldMkLst>
          <pc:docMk/>
          <pc:sldMk cId="3999633800" sldId="529"/>
        </pc:sldMkLst>
      </pc:sldChg>
      <pc:sldChg chg="add">
        <pc:chgData name="Martin Stenmo" userId="a7a7d59e-c4f8-494e-877e-819a80dfc550" providerId="ADAL" clId="{25F032EA-8DF5-4F8A-BED2-B0CE691141C1}" dt="2025-09-15T08:11:24.961" v="650"/>
        <pc:sldMkLst>
          <pc:docMk/>
          <pc:sldMk cId="2231774182" sldId="534"/>
        </pc:sldMkLst>
      </pc:sldChg>
      <pc:sldChg chg="del">
        <pc:chgData name="Martin Stenmo" userId="a7a7d59e-c4f8-494e-877e-819a80dfc550" providerId="ADAL" clId="{25F032EA-8DF5-4F8A-BED2-B0CE691141C1}" dt="2025-09-15T08:11:19.558" v="649" actId="2696"/>
        <pc:sldMkLst>
          <pc:docMk/>
          <pc:sldMk cId="3023989584" sldId="534"/>
        </pc:sldMkLst>
      </pc:sldChg>
      <pc:sldChg chg="del">
        <pc:chgData name="Martin Stenmo" userId="a7a7d59e-c4f8-494e-877e-819a80dfc550" providerId="ADAL" clId="{25F032EA-8DF5-4F8A-BED2-B0CE691141C1}" dt="2025-09-12T14:22:08.807" v="17" actId="47"/>
        <pc:sldMkLst>
          <pc:docMk/>
          <pc:sldMk cId="362206528" sldId="1860"/>
        </pc:sldMkLst>
      </pc:sldChg>
      <pc:sldChg chg="del">
        <pc:chgData name="Martin Stenmo" userId="a7a7d59e-c4f8-494e-877e-819a80dfc550" providerId="ADAL" clId="{25F032EA-8DF5-4F8A-BED2-B0CE691141C1}" dt="2025-09-12T14:22:06.189" v="16" actId="47"/>
        <pc:sldMkLst>
          <pc:docMk/>
          <pc:sldMk cId="3859143671" sldId="1863"/>
        </pc:sldMkLst>
      </pc:sldChg>
      <pc:sldChg chg="del">
        <pc:chgData name="Martin Stenmo" userId="a7a7d59e-c4f8-494e-877e-819a80dfc550" providerId="ADAL" clId="{25F032EA-8DF5-4F8A-BED2-B0CE691141C1}" dt="2025-09-15T07:41:37.274" v="335" actId="47"/>
        <pc:sldMkLst>
          <pc:docMk/>
          <pc:sldMk cId="247901821" sldId="2928"/>
        </pc:sldMkLst>
      </pc:sldChg>
      <pc:sldChg chg="del">
        <pc:chgData name="Martin Stenmo" userId="a7a7d59e-c4f8-494e-877e-819a80dfc550" providerId="ADAL" clId="{25F032EA-8DF5-4F8A-BED2-B0CE691141C1}" dt="2025-09-15T07:41:46.486" v="337" actId="47"/>
        <pc:sldMkLst>
          <pc:docMk/>
          <pc:sldMk cId="3882994342" sldId="2145707011"/>
        </pc:sldMkLst>
      </pc:sldChg>
      <pc:sldChg chg="del">
        <pc:chgData name="Martin Stenmo" userId="a7a7d59e-c4f8-494e-877e-819a80dfc550" providerId="ADAL" clId="{25F032EA-8DF5-4F8A-BED2-B0CE691141C1}" dt="2025-09-12T14:22:09.863" v="18" actId="47"/>
        <pc:sldMkLst>
          <pc:docMk/>
          <pc:sldMk cId="2131009683" sldId="2145707012"/>
        </pc:sldMkLst>
      </pc:sldChg>
      <pc:sldChg chg="del">
        <pc:chgData name="Martin Stenmo" userId="a7a7d59e-c4f8-494e-877e-819a80dfc550" providerId="ADAL" clId="{25F032EA-8DF5-4F8A-BED2-B0CE691141C1}" dt="2025-09-15T07:41:44.728" v="336" actId="47"/>
        <pc:sldMkLst>
          <pc:docMk/>
          <pc:sldMk cId="3239299238" sldId="2145707013"/>
        </pc:sldMkLst>
      </pc:sldChg>
      <pc:sldChg chg="del">
        <pc:chgData name="Martin Stenmo" userId="a7a7d59e-c4f8-494e-877e-819a80dfc550" providerId="ADAL" clId="{25F032EA-8DF5-4F8A-BED2-B0CE691141C1}" dt="2025-09-12T14:22:11.422" v="19" actId="47"/>
        <pc:sldMkLst>
          <pc:docMk/>
          <pc:sldMk cId="344422660" sldId="2145707017"/>
        </pc:sldMkLst>
      </pc:sldChg>
      <pc:sldChg chg="modSp mod">
        <pc:chgData name="Martin Stenmo" userId="a7a7d59e-c4f8-494e-877e-819a80dfc550" providerId="ADAL" clId="{25F032EA-8DF5-4F8A-BED2-B0CE691141C1}" dt="2025-09-12T14:21:33.180" v="14" actId="20577"/>
        <pc:sldMkLst>
          <pc:docMk/>
          <pc:sldMk cId="3082800879" sldId="2145707020"/>
        </pc:sldMkLst>
      </pc:sldChg>
      <pc:sldChg chg="add setBg">
        <pc:chgData name="Martin Stenmo" userId="a7a7d59e-c4f8-494e-877e-819a80dfc550" providerId="ADAL" clId="{25F032EA-8DF5-4F8A-BED2-B0CE691141C1}" dt="2025-09-15T08:12:05.174" v="662"/>
        <pc:sldMkLst>
          <pc:docMk/>
          <pc:sldMk cId="2001134814" sldId="2145707023"/>
        </pc:sldMkLst>
      </pc:sldChg>
      <pc:sldChg chg="del">
        <pc:chgData name="Martin Stenmo" userId="a7a7d59e-c4f8-494e-877e-819a80dfc550" providerId="ADAL" clId="{25F032EA-8DF5-4F8A-BED2-B0CE691141C1}" dt="2025-09-15T08:12:01.309" v="661" actId="2696"/>
        <pc:sldMkLst>
          <pc:docMk/>
          <pc:sldMk cId="2476276007" sldId="2145707023"/>
        </pc:sldMkLst>
      </pc:sldChg>
      <pc:sldChg chg="add setBg">
        <pc:chgData name="Martin Stenmo" userId="a7a7d59e-c4f8-494e-877e-819a80dfc550" providerId="ADAL" clId="{25F032EA-8DF5-4F8A-BED2-B0CE691141C1}" dt="2025-09-15T08:11:24.961" v="650"/>
        <pc:sldMkLst>
          <pc:docMk/>
          <pc:sldMk cId="160826411" sldId="2145707025"/>
        </pc:sldMkLst>
      </pc:sldChg>
      <pc:sldChg chg="del">
        <pc:chgData name="Martin Stenmo" userId="a7a7d59e-c4f8-494e-877e-819a80dfc550" providerId="ADAL" clId="{25F032EA-8DF5-4F8A-BED2-B0CE691141C1}" dt="2025-09-15T08:11:19.558" v="649" actId="2696"/>
        <pc:sldMkLst>
          <pc:docMk/>
          <pc:sldMk cId="3061757674" sldId="2145707025"/>
        </pc:sldMkLst>
      </pc:sldChg>
      <pc:sldChg chg="modSp mod">
        <pc:chgData name="Martin Stenmo" userId="a7a7d59e-c4f8-494e-877e-819a80dfc550" providerId="ADAL" clId="{25F032EA-8DF5-4F8A-BED2-B0CE691141C1}" dt="2025-09-15T07:48:58.935" v="537" actId="20577"/>
        <pc:sldMkLst>
          <pc:docMk/>
          <pc:sldMk cId="1153997895" sldId="2145707030"/>
        </pc:sldMkLst>
      </pc:sldChg>
      <pc:sldChg chg="del">
        <pc:chgData name="Martin Stenmo" userId="a7a7d59e-c4f8-494e-877e-819a80dfc550" providerId="ADAL" clId="{25F032EA-8DF5-4F8A-BED2-B0CE691141C1}" dt="2025-09-15T08:12:01.309" v="661" actId="2696"/>
        <pc:sldMkLst>
          <pc:docMk/>
          <pc:sldMk cId="1208030857" sldId="2145707034"/>
        </pc:sldMkLst>
      </pc:sldChg>
      <pc:sldChg chg="add">
        <pc:chgData name="Martin Stenmo" userId="a7a7d59e-c4f8-494e-877e-819a80dfc550" providerId="ADAL" clId="{25F032EA-8DF5-4F8A-BED2-B0CE691141C1}" dt="2025-09-15T08:12:05.174" v="662"/>
        <pc:sldMkLst>
          <pc:docMk/>
          <pc:sldMk cId="2799256015" sldId="2145707034"/>
        </pc:sldMkLst>
      </pc:sldChg>
      <pc:sldChg chg="modSp add mod">
        <pc:chgData name="Martin Stenmo" userId="a7a7d59e-c4f8-494e-877e-819a80dfc550" providerId="ADAL" clId="{25F032EA-8DF5-4F8A-BED2-B0CE691141C1}" dt="2025-09-15T07:51:17.239" v="609" actId="20577"/>
        <pc:sldMkLst>
          <pc:docMk/>
          <pc:sldMk cId="2824596057" sldId="2145707036"/>
        </pc:sldMkLst>
      </pc:sldChg>
      <pc:sldChg chg="add">
        <pc:chgData name="Martin Stenmo" userId="a7a7d59e-c4f8-494e-877e-819a80dfc550" providerId="ADAL" clId="{25F032EA-8DF5-4F8A-BED2-B0CE691141C1}" dt="2025-09-15T08:12:05.174" v="662"/>
        <pc:sldMkLst>
          <pc:docMk/>
          <pc:sldMk cId="669135073" sldId="2145707039"/>
        </pc:sldMkLst>
      </pc:sldChg>
      <pc:sldChg chg="del">
        <pc:chgData name="Martin Stenmo" userId="a7a7d59e-c4f8-494e-877e-819a80dfc550" providerId="ADAL" clId="{25F032EA-8DF5-4F8A-BED2-B0CE691141C1}" dt="2025-09-15T08:12:01.309" v="661" actId="2696"/>
        <pc:sldMkLst>
          <pc:docMk/>
          <pc:sldMk cId="899027282" sldId="2145707039"/>
        </pc:sldMkLst>
      </pc:sldChg>
      <pc:sldMasterChg chg="delSldLayout">
        <pc:chgData name="Martin Stenmo" userId="a7a7d59e-c4f8-494e-877e-819a80dfc550" providerId="ADAL" clId="{25F032EA-8DF5-4F8A-BED2-B0CE691141C1}" dt="2025-09-15T08:12:01.309" v="661" actId="2696"/>
        <pc:sldMasterMkLst>
          <pc:docMk/>
          <pc:sldMasterMk cId="2743357869" sldId="2147483715"/>
        </pc:sldMasterMkLst>
        <pc:sldLayoutChg chg="del">
          <pc:chgData name="Martin Stenmo" userId="a7a7d59e-c4f8-494e-877e-819a80dfc550" providerId="ADAL" clId="{25F032EA-8DF5-4F8A-BED2-B0CE691141C1}" dt="2025-09-15T08:12:01.309" v="661" actId="2696"/>
          <pc:sldLayoutMkLst>
            <pc:docMk/>
            <pc:sldMasterMk cId="2743357869" sldId="2147483715"/>
            <pc:sldLayoutMk cId="2633985251" sldId="2147483748"/>
          </pc:sldLayoutMkLst>
        </pc:sldLayoutChg>
      </pc:sldMasterChg>
      <pc:sldMasterChg chg="del delSldLayout">
        <pc:chgData name="Martin Stenmo" userId="a7a7d59e-c4f8-494e-877e-819a80dfc550" providerId="ADAL" clId="{25F032EA-8DF5-4F8A-BED2-B0CE691141C1}" dt="2025-09-15T08:11:19.558" v="649" actId="2696"/>
        <pc:sldMasterMkLst>
          <pc:docMk/>
          <pc:sldMasterMk cId="2732535032" sldId="2147483749"/>
        </pc:sldMasterMkLst>
        <pc:sldLayoutChg chg="del">
          <pc:chgData name="Martin Stenmo" userId="a7a7d59e-c4f8-494e-877e-819a80dfc550" providerId="ADAL" clId="{25F032EA-8DF5-4F8A-BED2-B0CE691141C1}" dt="2025-09-15T08:11:19.558" v="649" actId="2696"/>
          <pc:sldLayoutMkLst>
            <pc:docMk/>
            <pc:sldMasterMk cId="2732535032" sldId="2147483749"/>
            <pc:sldLayoutMk cId="3581206793" sldId="2147483750"/>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3448132574" sldId="2147483751"/>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2858977537" sldId="2147483752"/>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1022381273" sldId="2147483753"/>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1834310890" sldId="2147483754"/>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390708011" sldId="2147483755"/>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8337472" sldId="2147483756"/>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453475793" sldId="2147483757"/>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2645506198" sldId="2147483758"/>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2673427536" sldId="2147483759"/>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171433851" sldId="2147483760"/>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2893720967" sldId="2147483761"/>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3358720061" sldId="2147483762"/>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648529309" sldId="2147483763"/>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2739604150" sldId="2147483764"/>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3215205242" sldId="2147483765"/>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3180630749" sldId="2147483766"/>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3461313367" sldId="2147483767"/>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2186540216" sldId="2147483768"/>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3500680633" sldId="2147483769"/>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20482640" sldId="2147483770"/>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1786711205" sldId="2147483771"/>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1776138417" sldId="2147483772"/>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1563327134" sldId="2147483773"/>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617104941" sldId="2147483774"/>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3320514268" sldId="2147483775"/>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180955479" sldId="2147483776"/>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1496252001" sldId="2147483777"/>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188347927" sldId="2147483778"/>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1119493090" sldId="2147483779"/>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3461506636" sldId="2147483780"/>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3524149918" sldId="2147483781"/>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2705821234" sldId="2147483782"/>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3613776789" sldId="2147483783"/>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805799696" sldId="2147483784"/>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874166545" sldId="2147483785"/>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1771312410" sldId="2147483786"/>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3717931754" sldId="2147483787"/>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420647491" sldId="2147483788"/>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3503377293" sldId="2147483789"/>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2964504449" sldId="2147483790"/>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2998465339" sldId="2147483791"/>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826436471" sldId="2147483792"/>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2533993799" sldId="2147483793"/>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1136156347" sldId="2147483794"/>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2382748939" sldId="2147483795"/>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4202466031" sldId="2147483796"/>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146613702" sldId="2147483797"/>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3892829698" sldId="2147483798"/>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1677223345" sldId="2147483799"/>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2410851149" sldId="2147483800"/>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2826718149" sldId="2147483801"/>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2182451940" sldId="2147483802"/>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3406763876" sldId="2147483803"/>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744825461" sldId="2147483804"/>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1080698505" sldId="2147483805"/>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2743629156" sldId="2147483806"/>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200638035" sldId="2147483807"/>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1335245722" sldId="2147483808"/>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2992091574" sldId="2147483809"/>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1967637753" sldId="2147483810"/>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387829960" sldId="2147483811"/>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1075048799" sldId="2147483812"/>
          </pc:sldLayoutMkLst>
        </pc:sldLayoutChg>
        <pc:sldLayoutChg chg="del">
          <pc:chgData name="Martin Stenmo" userId="a7a7d59e-c4f8-494e-877e-819a80dfc550" providerId="ADAL" clId="{25F032EA-8DF5-4F8A-BED2-B0CE691141C1}" dt="2025-09-15T08:11:19.558" v="649" actId="2696"/>
          <pc:sldLayoutMkLst>
            <pc:docMk/>
            <pc:sldMasterMk cId="2732535032" sldId="2147483749"/>
            <pc:sldLayoutMk cId="3557717461" sldId="2147483813"/>
          </pc:sldLayoutMkLst>
        </pc:sldLayoutChg>
      </pc:sldMasterChg>
    </pc:docChg>
  </pc:docChgLst>
  <pc:docChgLst>
    <pc:chgData name="Martin Stenmo" userId="a7a7d59e-c4f8-494e-877e-819a80dfc550" providerId="ADAL" clId="{BEA91AC9-BD13-411B-897E-B6B6576EA036}"/>
    <pc:docChg chg="undo custSel addSld delSld modSld sldOrd delMainMaster modSection">
      <pc:chgData name="Martin Stenmo" userId="a7a7d59e-c4f8-494e-877e-819a80dfc550" providerId="ADAL" clId="{BEA91AC9-BD13-411B-897E-B6B6576EA036}" dt="2025-11-05T15:12:43.365" v="1073" actId="478"/>
      <pc:docMkLst>
        <pc:docMk/>
      </pc:docMkLst>
      <pc:sldChg chg="add del">
        <pc:chgData name="Martin Stenmo" userId="a7a7d59e-c4f8-494e-877e-819a80dfc550" providerId="ADAL" clId="{BEA91AC9-BD13-411B-897E-B6B6576EA036}" dt="2025-11-05T14:47:27.635" v="956" actId="47"/>
        <pc:sldMkLst>
          <pc:docMk/>
          <pc:sldMk cId="3289012044" sldId="276"/>
        </pc:sldMkLst>
      </pc:sldChg>
      <pc:sldChg chg="del">
        <pc:chgData name="Martin Stenmo" userId="a7a7d59e-c4f8-494e-877e-819a80dfc550" providerId="ADAL" clId="{BEA91AC9-BD13-411B-897E-B6B6576EA036}" dt="2025-11-04T11:37:24.741" v="1" actId="47"/>
        <pc:sldMkLst>
          <pc:docMk/>
          <pc:sldMk cId="2826036510" sldId="330"/>
        </pc:sldMkLst>
      </pc:sldChg>
      <pc:sldChg chg="del">
        <pc:chgData name="Martin Stenmo" userId="a7a7d59e-c4f8-494e-877e-819a80dfc550" providerId="ADAL" clId="{BEA91AC9-BD13-411B-897E-B6B6576EA036}" dt="2025-11-04T11:37:19.159" v="0" actId="47"/>
        <pc:sldMkLst>
          <pc:docMk/>
          <pc:sldMk cId="480907953" sldId="353"/>
        </pc:sldMkLst>
      </pc:sldChg>
      <pc:sldChg chg="add del">
        <pc:chgData name="Martin Stenmo" userId="a7a7d59e-c4f8-494e-877e-819a80dfc550" providerId="ADAL" clId="{BEA91AC9-BD13-411B-897E-B6B6576EA036}" dt="2025-11-05T14:47:38.855" v="957" actId="47"/>
        <pc:sldMkLst>
          <pc:docMk/>
          <pc:sldMk cId="1921587252" sldId="386"/>
        </pc:sldMkLst>
      </pc:sldChg>
      <pc:sldChg chg="del">
        <pc:chgData name="Martin Stenmo" userId="a7a7d59e-c4f8-494e-877e-819a80dfc550" providerId="ADAL" clId="{BEA91AC9-BD13-411B-897E-B6B6576EA036}" dt="2025-11-04T11:37:24.741" v="1" actId="47"/>
        <pc:sldMkLst>
          <pc:docMk/>
          <pc:sldMk cId="909966299" sldId="393"/>
        </pc:sldMkLst>
      </pc:sldChg>
      <pc:sldChg chg="del">
        <pc:chgData name="Martin Stenmo" userId="a7a7d59e-c4f8-494e-877e-819a80dfc550" providerId="ADAL" clId="{BEA91AC9-BD13-411B-897E-B6B6576EA036}" dt="2025-11-04T11:37:24.741" v="1" actId="47"/>
        <pc:sldMkLst>
          <pc:docMk/>
          <pc:sldMk cId="945119117" sldId="394"/>
        </pc:sldMkLst>
      </pc:sldChg>
      <pc:sldChg chg="del">
        <pc:chgData name="Martin Stenmo" userId="a7a7d59e-c4f8-494e-877e-819a80dfc550" providerId="ADAL" clId="{BEA91AC9-BD13-411B-897E-B6B6576EA036}" dt="2025-11-04T11:37:24.741" v="1" actId="47"/>
        <pc:sldMkLst>
          <pc:docMk/>
          <pc:sldMk cId="4077150015" sldId="407"/>
        </pc:sldMkLst>
      </pc:sldChg>
      <pc:sldChg chg="del">
        <pc:chgData name="Martin Stenmo" userId="a7a7d59e-c4f8-494e-877e-819a80dfc550" providerId="ADAL" clId="{BEA91AC9-BD13-411B-897E-B6B6576EA036}" dt="2025-11-04T11:37:24.741" v="1" actId="47"/>
        <pc:sldMkLst>
          <pc:docMk/>
          <pc:sldMk cId="905037863" sldId="528"/>
        </pc:sldMkLst>
      </pc:sldChg>
      <pc:sldChg chg="del">
        <pc:chgData name="Martin Stenmo" userId="a7a7d59e-c4f8-494e-877e-819a80dfc550" providerId="ADAL" clId="{BEA91AC9-BD13-411B-897E-B6B6576EA036}" dt="2025-11-04T11:37:24.741" v="1" actId="47"/>
        <pc:sldMkLst>
          <pc:docMk/>
          <pc:sldMk cId="3712961935" sldId="529"/>
        </pc:sldMkLst>
      </pc:sldChg>
      <pc:sldChg chg="del">
        <pc:chgData name="Martin Stenmo" userId="a7a7d59e-c4f8-494e-877e-819a80dfc550" providerId="ADAL" clId="{BEA91AC9-BD13-411B-897E-B6B6576EA036}" dt="2025-11-04T11:37:24.741" v="1" actId="47"/>
        <pc:sldMkLst>
          <pc:docMk/>
          <pc:sldMk cId="2231774182" sldId="534"/>
        </pc:sldMkLst>
      </pc:sldChg>
      <pc:sldChg chg="delSp modSp add del mod">
        <pc:chgData name="Martin Stenmo" userId="a7a7d59e-c4f8-494e-877e-819a80dfc550" providerId="ADAL" clId="{BEA91AC9-BD13-411B-897E-B6B6576EA036}" dt="2025-11-04T15:08:49.083" v="198" actId="47"/>
        <pc:sldMkLst>
          <pc:docMk/>
          <pc:sldMk cId="1436028980" sldId="2145707016"/>
        </pc:sldMkLst>
        <pc:spChg chg="mod">
          <ac:chgData name="Martin Stenmo" userId="a7a7d59e-c4f8-494e-877e-819a80dfc550" providerId="ADAL" clId="{BEA91AC9-BD13-411B-897E-B6B6576EA036}" dt="2025-11-04T14:28:44.144" v="196"/>
          <ac:spMkLst>
            <pc:docMk/>
            <pc:sldMk cId="1436028980" sldId="2145707016"/>
            <ac:spMk id="3" creationId="{639D22FF-7D10-7830-1997-B45AB1CC7E39}"/>
          </ac:spMkLst>
        </pc:spChg>
        <pc:spChg chg="del mod">
          <ac:chgData name="Martin Stenmo" userId="a7a7d59e-c4f8-494e-877e-819a80dfc550" providerId="ADAL" clId="{BEA91AC9-BD13-411B-897E-B6B6576EA036}" dt="2025-11-04T14:28:14.426" v="189" actId="478"/>
          <ac:spMkLst>
            <pc:docMk/>
            <pc:sldMk cId="1436028980" sldId="2145707016"/>
            <ac:spMk id="4" creationId="{A70CD768-A2AF-03EA-94D4-FC4666FDE46F}"/>
          </ac:spMkLst>
        </pc:spChg>
      </pc:sldChg>
      <pc:sldChg chg="modSp add del mod">
        <pc:chgData name="Martin Stenmo" userId="a7a7d59e-c4f8-494e-877e-819a80dfc550" providerId="ADAL" clId="{BEA91AC9-BD13-411B-897E-B6B6576EA036}" dt="2025-11-05T14:58:32.408" v="1054" actId="47"/>
        <pc:sldMkLst>
          <pc:docMk/>
          <pc:sldMk cId="3539363334" sldId="2145707018"/>
        </pc:sldMkLst>
        <pc:spChg chg="mod">
          <ac:chgData name="Martin Stenmo" userId="a7a7d59e-c4f8-494e-877e-819a80dfc550" providerId="ADAL" clId="{BEA91AC9-BD13-411B-897E-B6B6576EA036}" dt="2025-11-05T14:57:38.488" v="1023" actId="21"/>
          <ac:spMkLst>
            <pc:docMk/>
            <pc:sldMk cId="3539363334" sldId="2145707018"/>
            <ac:spMk id="3" creationId="{19BCD69F-D346-9120-237F-A0F26797E647}"/>
          </ac:spMkLst>
        </pc:spChg>
      </pc:sldChg>
      <pc:sldChg chg="add del">
        <pc:chgData name="Martin Stenmo" userId="a7a7d59e-c4f8-494e-877e-819a80dfc550" providerId="ADAL" clId="{BEA91AC9-BD13-411B-897E-B6B6576EA036}" dt="2025-11-04T15:08:50.226" v="199" actId="47"/>
        <pc:sldMkLst>
          <pc:docMk/>
          <pc:sldMk cId="1873441100" sldId="2145707019"/>
        </pc:sldMkLst>
      </pc:sldChg>
      <pc:sldChg chg="add">
        <pc:chgData name="Martin Stenmo" userId="a7a7d59e-c4f8-494e-877e-819a80dfc550" providerId="ADAL" clId="{BEA91AC9-BD13-411B-897E-B6B6576EA036}" dt="2025-11-04T15:08:46.031" v="197"/>
        <pc:sldMkLst>
          <pc:docMk/>
          <pc:sldMk cId="2385820877" sldId="2145707020"/>
        </pc:sldMkLst>
      </pc:sldChg>
      <pc:sldChg chg="del">
        <pc:chgData name="Martin Stenmo" userId="a7a7d59e-c4f8-494e-877e-819a80dfc550" providerId="ADAL" clId="{BEA91AC9-BD13-411B-897E-B6B6576EA036}" dt="2025-11-04T11:37:24.741" v="1" actId="47"/>
        <pc:sldMkLst>
          <pc:docMk/>
          <pc:sldMk cId="1865013379" sldId="2145707021"/>
        </pc:sldMkLst>
      </pc:sldChg>
      <pc:sldChg chg="add">
        <pc:chgData name="Martin Stenmo" userId="a7a7d59e-c4f8-494e-877e-819a80dfc550" providerId="ADAL" clId="{BEA91AC9-BD13-411B-897E-B6B6576EA036}" dt="2025-11-04T15:08:46.031" v="197"/>
        <pc:sldMkLst>
          <pc:docMk/>
          <pc:sldMk cId="2216947796" sldId="2145707021"/>
        </pc:sldMkLst>
      </pc:sldChg>
      <pc:sldChg chg="add del">
        <pc:chgData name="Martin Stenmo" userId="a7a7d59e-c4f8-494e-877e-819a80dfc550" providerId="ADAL" clId="{BEA91AC9-BD13-411B-897E-B6B6576EA036}" dt="2025-11-05T14:59:32.859" v="1056" actId="47"/>
        <pc:sldMkLst>
          <pc:docMk/>
          <pc:sldMk cId="3770140952" sldId="2145707022"/>
        </pc:sldMkLst>
      </pc:sldChg>
      <pc:sldChg chg="modSp del mod">
        <pc:chgData name="Martin Stenmo" userId="a7a7d59e-c4f8-494e-877e-819a80dfc550" providerId="ADAL" clId="{BEA91AC9-BD13-411B-897E-B6B6576EA036}" dt="2025-11-04T14:23:00.359" v="141" actId="47"/>
        <pc:sldMkLst>
          <pc:docMk/>
          <pc:sldMk cId="4132331201" sldId="2145707022"/>
        </pc:sldMkLst>
        <pc:spChg chg="mod">
          <ac:chgData name="Martin Stenmo" userId="a7a7d59e-c4f8-494e-877e-819a80dfc550" providerId="ADAL" clId="{BEA91AC9-BD13-411B-897E-B6B6576EA036}" dt="2025-11-04T11:55:43.890" v="3" actId="20577"/>
          <ac:spMkLst>
            <pc:docMk/>
            <pc:sldMk cId="4132331201" sldId="2145707022"/>
            <ac:spMk id="3" creationId="{AD4B55F0-8023-A402-9BDA-B06F2098846F}"/>
          </ac:spMkLst>
        </pc:spChg>
      </pc:sldChg>
      <pc:sldChg chg="del">
        <pc:chgData name="Martin Stenmo" userId="a7a7d59e-c4f8-494e-877e-819a80dfc550" providerId="ADAL" clId="{BEA91AC9-BD13-411B-897E-B6B6576EA036}" dt="2025-11-04T11:37:24.741" v="1" actId="47"/>
        <pc:sldMkLst>
          <pc:docMk/>
          <pc:sldMk cId="2001134814" sldId="2145707023"/>
        </pc:sldMkLst>
      </pc:sldChg>
      <pc:sldChg chg="del">
        <pc:chgData name="Martin Stenmo" userId="a7a7d59e-c4f8-494e-877e-819a80dfc550" providerId="ADAL" clId="{BEA91AC9-BD13-411B-897E-B6B6576EA036}" dt="2025-11-04T11:37:24.741" v="1" actId="47"/>
        <pc:sldMkLst>
          <pc:docMk/>
          <pc:sldMk cId="1648709384" sldId="2145707024"/>
        </pc:sldMkLst>
      </pc:sldChg>
      <pc:sldChg chg="del">
        <pc:chgData name="Martin Stenmo" userId="a7a7d59e-c4f8-494e-877e-819a80dfc550" providerId="ADAL" clId="{BEA91AC9-BD13-411B-897E-B6B6576EA036}" dt="2025-11-04T11:37:24.741" v="1" actId="47"/>
        <pc:sldMkLst>
          <pc:docMk/>
          <pc:sldMk cId="160826411" sldId="2145707025"/>
        </pc:sldMkLst>
      </pc:sldChg>
      <pc:sldChg chg="del">
        <pc:chgData name="Martin Stenmo" userId="a7a7d59e-c4f8-494e-877e-819a80dfc550" providerId="ADAL" clId="{BEA91AC9-BD13-411B-897E-B6B6576EA036}" dt="2025-11-04T11:37:24.741" v="1" actId="47"/>
        <pc:sldMkLst>
          <pc:docMk/>
          <pc:sldMk cId="2574498701" sldId="2145707027"/>
        </pc:sldMkLst>
      </pc:sldChg>
      <pc:sldChg chg="modSp del mod">
        <pc:chgData name="Martin Stenmo" userId="a7a7d59e-c4f8-494e-877e-819a80dfc550" providerId="ADAL" clId="{BEA91AC9-BD13-411B-897E-B6B6576EA036}" dt="2025-11-04T14:22:55.879" v="140" actId="47"/>
        <pc:sldMkLst>
          <pc:docMk/>
          <pc:sldMk cId="1153997895" sldId="2145707030"/>
        </pc:sldMkLst>
        <pc:spChg chg="mod">
          <ac:chgData name="Martin Stenmo" userId="a7a7d59e-c4f8-494e-877e-819a80dfc550" providerId="ADAL" clId="{BEA91AC9-BD13-411B-897E-B6B6576EA036}" dt="2025-11-04T11:57:15.089" v="82" actId="14100"/>
          <ac:spMkLst>
            <pc:docMk/>
            <pc:sldMk cId="1153997895" sldId="2145707030"/>
            <ac:spMk id="2" creationId="{9F518B75-C535-7547-7489-395676C0FFA3}"/>
          </ac:spMkLst>
        </pc:spChg>
        <pc:spChg chg="mod">
          <ac:chgData name="Martin Stenmo" userId="a7a7d59e-c4f8-494e-877e-819a80dfc550" providerId="ADAL" clId="{BEA91AC9-BD13-411B-897E-B6B6576EA036}" dt="2025-11-04T14:22:50.255" v="137" actId="21"/>
          <ac:spMkLst>
            <pc:docMk/>
            <pc:sldMk cId="1153997895" sldId="2145707030"/>
            <ac:spMk id="3" creationId="{59502FB7-2C97-71F4-52FE-162704013BB6}"/>
          </ac:spMkLst>
        </pc:spChg>
      </pc:sldChg>
      <pc:sldChg chg="del">
        <pc:chgData name="Martin Stenmo" userId="a7a7d59e-c4f8-494e-877e-819a80dfc550" providerId="ADAL" clId="{BEA91AC9-BD13-411B-897E-B6B6576EA036}" dt="2025-11-04T11:37:24.741" v="1" actId="47"/>
        <pc:sldMkLst>
          <pc:docMk/>
          <pc:sldMk cId="1208090534" sldId="2145707031"/>
        </pc:sldMkLst>
      </pc:sldChg>
      <pc:sldChg chg="del">
        <pc:chgData name="Martin Stenmo" userId="a7a7d59e-c4f8-494e-877e-819a80dfc550" providerId="ADAL" clId="{BEA91AC9-BD13-411B-897E-B6B6576EA036}" dt="2025-11-04T11:37:24.741" v="1" actId="47"/>
        <pc:sldMkLst>
          <pc:docMk/>
          <pc:sldMk cId="4054199467" sldId="2145707032"/>
        </pc:sldMkLst>
      </pc:sldChg>
      <pc:sldChg chg="del">
        <pc:chgData name="Martin Stenmo" userId="a7a7d59e-c4f8-494e-877e-819a80dfc550" providerId="ADAL" clId="{BEA91AC9-BD13-411B-897E-B6B6576EA036}" dt="2025-11-04T11:37:24.741" v="1" actId="47"/>
        <pc:sldMkLst>
          <pc:docMk/>
          <pc:sldMk cId="2160297320" sldId="2145707033"/>
        </pc:sldMkLst>
      </pc:sldChg>
      <pc:sldChg chg="del">
        <pc:chgData name="Martin Stenmo" userId="a7a7d59e-c4f8-494e-877e-819a80dfc550" providerId="ADAL" clId="{BEA91AC9-BD13-411B-897E-B6B6576EA036}" dt="2025-11-04T11:37:24.741" v="1" actId="47"/>
        <pc:sldMkLst>
          <pc:docMk/>
          <pc:sldMk cId="2799256015" sldId="2145707034"/>
        </pc:sldMkLst>
      </pc:sldChg>
      <pc:sldChg chg="del">
        <pc:chgData name="Martin Stenmo" userId="a7a7d59e-c4f8-494e-877e-819a80dfc550" providerId="ADAL" clId="{BEA91AC9-BD13-411B-897E-B6B6576EA036}" dt="2025-11-04T11:37:24.741" v="1" actId="47"/>
        <pc:sldMkLst>
          <pc:docMk/>
          <pc:sldMk cId="2057033756" sldId="2145707035"/>
        </pc:sldMkLst>
      </pc:sldChg>
      <pc:sldChg chg="modSp mod">
        <pc:chgData name="Martin Stenmo" userId="a7a7d59e-c4f8-494e-877e-819a80dfc550" providerId="ADAL" clId="{BEA91AC9-BD13-411B-897E-B6B6576EA036}" dt="2025-11-04T16:01:39.759" v="307" actId="5793"/>
        <pc:sldMkLst>
          <pc:docMk/>
          <pc:sldMk cId="2824596057" sldId="2145707036"/>
        </pc:sldMkLst>
        <pc:spChg chg="mod">
          <ac:chgData name="Martin Stenmo" userId="a7a7d59e-c4f8-494e-877e-819a80dfc550" providerId="ADAL" clId="{BEA91AC9-BD13-411B-897E-B6B6576EA036}" dt="2025-11-04T11:57:06.757" v="80" actId="14100"/>
          <ac:spMkLst>
            <pc:docMk/>
            <pc:sldMk cId="2824596057" sldId="2145707036"/>
            <ac:spMk id="2" creationId="{20C92FF5-F4F9-FF4F-0EE6-656670C75C41}"/>
          </ac:spMkLst>
        </pc:spChg>
        <pc:spChg chg="mod">
          <ac:chgData name="Martin Stenmo" userId="a7a7d59e-c4f8-494e-877e-819a80dfc550" providerId="ADAL" clId="{BEA91AC9-BD13-411B-897E-B6B6576EA036}" dt="2025-11-04T16:01:39.759" v="307" actId="5793"/>
          <ac:spMkLst>
            <pc:docMk/>
            <pc:sldMk cId="2824596057" sldId="2145707036"/>
            <ac:spMk id="3" creationId="{0FB03116-5AB7-E2AD-CB7E-35D03F030295}"/>
          </ac:spMkLst>
        </pc:spChg>
      </pc:sldChg>
      <pc:sldChg chg="modSp add mod">
        <pc:chgData name="Martin Stenmo" userId="a7a7d59e-c4f8-494e-877e-819a80dfc550" providerId="ADAL" clId="{BEA91AC9-BD13-411B-897E-B6B6576EA036}" dt="2025-11-05T14:58:29.760" v="1053" actId="20577"/>
        <pc:sldMkLst>
          <pc:docMk/>
          <pc:sldMk cId="629676840" sldId="2145707037"/>
        </pc:sldMkLst>
        <pc:spChg chg="mod">
          <ac:chgData name="Martin Stenmo" userId="a7a7d59e-c4f8-494e-877e-819a80dfc550" providerId="ADAL" clId="{BEA91AC9-BD13-411B-897E-B6B6576EA036}" dt="2025-11-05T14:58:29.760" v="1053" actId="20577"/>
          <ac:spMkLst>
            <pc:docMk/>
            <pc:sldMk cId="629676840" sldId="2145707037"/>
            <ac:spMk id="3" creationId="{639D22FF-7D10-7830-1997-B45AB1CC7E39}"/>
          </ac:spMkLst>
        </pc:spChg>
      </pc:sldChg>
      <pc:sldChg chg="new del">
        <pc:chgData name="Martin Stenmo" userId="a7a7d59e-c4f8-494e-877e-819a80dfc550" providerId="ADAL" clId="{BEA91AC9-BD13-411B-897E-B6B6576EA036}" dt="2025-11-04T11:56:54.871" v="77" actId="47"/>
        <pc:sldMkLst>
          <pc:docMk/>
          <pc:sldMk cId="824851883" sldId="2145707037"/>
        </pc:sldMkLst>
      </pc:sldChg>
      <pc:sldChg chg="add">
        <pc:chgData name="Martin Stenmo" userId="a7a7d59e-c4f8-494e-877e-819a80dfc550" providerId="ADAL" clId="{BEA91AC9-BD13-411B-897E-B6B6576EA036}" dt="2025-11-04T15:08:46.031" v="197"/>
        <pc:sldMkLst>
          <pc:docMk/>
          <pc:sldMk cId="2346775488" sldId="2145707038"/>
        </pc:sldMkLst>
      </pc:sldChg>
      <pc:sldChg chg="modSp new del ord setBg">
        <pc:chgData name="Martin Stenmo" userId="a7a7d59e-c4f8-494e-877e-819a80dfc550" providerId="ADAL" clId="{BEA91AC9-BD13-411B-897E-B6B6576EA036}" dt="2025-11-04T11:56:55.704" v="78" actId="47"/>
        <pc:sldMkLst>
          <pc:docMk/>
          <pc:sldMk cId="2631996986" sldId="2145707038"/>
        </pc:sldMkLst>
        <pc:spChg chg="mod">
          <ac:chgData name="Martin Stenmo" userId="a7a7d59e-c4f8-494e-877e-819a80dfc550" providerId="ADAL" clId="{BEA91AC9-BD13-411B-897E-B6B6576EA036}" dt="2025-11-04T11:56:48.828" v="76"/>
          <ac:spMkLst>
            <pc:docMk/>
            <pc:sldMk cId="2631996986" sldId="2145707038"/>
            <ac:spMk id="2" creationId="{191167AF-D7DD-F6EF-5131-1B1078BACA0A}"/>
          </ac:spMkLst>
        </pc:spChg>
        <pc:spChg chg="mod">
          <ac:chgData name="Martin Stenmo" userId="a7a7d59e-c4f8-494e-877e-819a80dfc550" providerId="ADAL" clId="{BEA91AC9-BD13-411B-897E-B6B6576EA036}" dt="2025-11-04T11:56:48.828" v="76"/>
          <ac:spMkLst>
            <pc:docMk/>
            <pc:sldMk cId="2631996986" sldId="2145707038"/>
            <ac:spMk id="3" creationId="{30732736-68C6-6008-9FD0-0FA64405B66C}"/>
          </ac:spMkLst>
        </pc:spChg>
        <pc:spChg chg="mod">
          <ac:chgData name="Martin Stenmo" userId="a7a7d59e-c4f8-494e-877e-819a80dfc550" providerId="ADAL" clId="{BEA91AC9-BD13-411B-897E-B6B6576EA036}" dt="2025-11-04T11:56:48.828" v="76"/>
          <ac:spMkLst>
            <pc:docMk/>
            <pc:sldMk cId="2631996986" sldId="2145707038"/>
            <ac:spMk id="4" creationId="{78626818-39D8-9594-F4E2-082DFC34DFFD}"/>
          </ac:spMkLst>
        </pc:spChg>
        <pc:spChg chg="mod">
          <ac:chgData name="Martin Stenmo" userId="a7a7d59e-c4f8-494e-877e-819a80dfc550" providerId="ADAL" clId="{BEA91AC9-BD13-411B-897E-B6B6576EA036}" dt="2025-11-04T11:56:48.828" v="76"/>
          <ac:spMkLst>
            <pc:docMk/>
            <pc:sldMk cId="2631996986" sldId="2145707038"/>
            <ac:spMk id="5" creationId="{6A99C931-0001-65C7-E933-5E2D3F8E712C}"/>
          </ac:spMkLst>
        </pc:spChg>
        <pc:spChg chg="mod">
          <ac:chgData name="Martin Stenmo" userId="a7a7d59e-c4f8-494e-877e-819a80dfc550" providerId="ADAL" clId="{BEA91AC9-BD13-411B-897E-B6B6576EA036}" dt="2025-11-04T11:56:48.828" v="76"/>
          <ac:spMkLst>
            <pc:docMk/>
            <pc:sldMk cId="2631996986" sldId="2145707038"/>
            <ac:spMk id="6" creationId="{490DFB0A-E004-1A18-399F-FB14650B3A1E}"/>
          </ac:spMkLst>
        </pc:spChg>
      </pc:sldChg>
      <pc:sldChg chg="del">
        <pc:chgData name="Martin Stenmo" userId="a7a7d59e-c4f8-494e-877e-819a80dfc550" providerId="ADAL" clId="{BEA91AC9-BD13-411B-897E-B6B6576EA036}" dt="2025-11-04T11:37:19.159" v="0" actId="47"/>
        <pc:sldMkLst>
          <pc:docMk/>
          <pc:sldMk cId="2872269460" sldId="2145707038"/>
        </pc:sldMkLst>
      </pc:sldChg>
      <pc:sldChg chg="del">
        <pc:chgData name="Martin Stenmo" userId="a7a7d59e-c4f8-494e-877e-819a80dfc550" providerId="ADAL" clId="{BEA91AC9-BD13-411B-897E-B6B6576EA036}" dt="2025-11-04T11:37:24.741" v="1" actId="47"/>
        <pc:sldMkLst>
          <pc:docMk/>
          <pc:sldMk cId="669135073" sldId="2145707039"/>
        </pc:sldMkLst>
      </pc:sldChg>
      <pc:sldChg chg="addSp modSp new del mod">
        <pc:chgData name="Martin Stenmo" userId="a7a7d59e-c4f8-494e-877e-819a80dfc550" providerId="ADAL" clId="{BEA91AC9-BD13-411B-897E-B6B6576EA036}" dt="2025-11-04T16:01:57.064" v="308" actId="47"/>
        <pc:sldMkLst>
          <pc:docMk/>
          <pc:sldMk cId="3734704391" sldId="2145707039"/>
        </pc:sldMkLst>
        <pc:picChg chg="add mod">
          <ac:chgData name="Martin Stenmo" userId="a7a7d59e-c4f8-494e-877e-819a80dfc550" providerId="ADAL" clId="{BEA91AC9-BD13-411B-897E-B6B6576EA036}" dt="2025-11-04T15:14:15.367" v="211" actId="14100"/>
          <ac:picMkLst>
            <pc:docMk/>
            <pc:sldMk cId="3734704391" sldId="2145707039"/>
            <ac:picMk id="8" creationId="{EE56AD8B-985F-325C-2367-AC282A9D3E82}"/>
          </ac:picMkLst>
        </pc:picChg>
      </pc:sldChg>
      <pc:sldChg chg="addSp delSp modSp new mod">
        <pc:chgData name="Martin Stenmo" userId="a7a7d59e-c4f8-494e-877e-819a80dfc550" providerId="ADAL" clId="{BEA91AC9-BD13-411B-897E-B6B6576EA036}" dt="2025-11-05T15:12:36.015" v="1072" actId="478"/>
        <pc:sldMkLst>
          <pc:docMk/>
          <pc:sldMk cId="184662428" sldId="2145707040"/>
        </pc:sldMkLst>
        <pc:spChg chg="del">
          <ac:chgData name="Martin Stenmo" userId="a7a7d59e-c4f8-494e-877e-819a80dfc550" providerId="ADAL" clId="{BEA91AC9-BD13-411B-897E-B6B6576EA036}" dt="2025-11-04T15:59:44.971" v="230" actId="478"/>
          <ac:spMkLst>
            <pc:docMk/>
            <pc:sldMk cId="184662428" sldId="2145707040"/>
            <ac:spMk id="2" creationId="{67EC725C-9C84-DEA8-1B32-20397E617F6E}"/>
          </ac:spMkLst>
        </pc:spChg>
        <pc:spChg chg="del">
          <ac:chgData name="Martin Stenmo" userId="a7a7d59e-c4f8-494e-877e-819a80dfc550" providerId="ADAL" clId="{BEA91AC9-BD13-411B-897E-B6B6576EA036}" dt="2025-11-04T15:14:04.578" v="208"/>
          <ac:spMkLst>
            <pc:docMk/>
            <pc:sldMk cId="184662428" sldId="2145707040"/>
            <ac:spMk id="3" creationId="{063750AD-FE20-44B1-4AD4-F2185DD7E7B3}"/>
          </ac:spMkLst>
        </pc:spChg>
        <pc:spChg chg="del mod">
          <ac:chgData name="Martin Stenmo" userId="a7a7d59e-c4f8-494e-877e-819a80dfc550" providerId="ADAL" clId="{BEA91AC9-BD13-411B-897E-B6B6576EA036}" dt="2025-11-04T15:59:37.732" v="228" actId="478"/>
          <ac:spMkLst>
            <pc:docMk/>
            <pc:sldMk cId="184662428" sldId="2145707040"/>
            <ac:spMk id="4" creationId="{FDB5AA9F-9EFA-A640-6063-4842638E5402}"/>
          </ac:spMkLst>
        </pc:spChg>
        <pc:spChg chg="del">
          <ac:chgData name="Martin Stenmo" userId="a7a7d59e-c4f8-494e-877e-819a80dfc550" providerId="ADAL" clId="{BEA91AC9-BD13-411B-897E-B6B6576EA036}" dt="2025-11-04T15:59:41.678" v="229" actId="478"/>
          <ac:spMkLst>
            <pc:docMk/>
            <pc:sldMk cId="184662428" sldId="2145707040"/>
            <ac:spMk id="5" creationId="{D7E5A35C-3D98-178D-0C86-49C5FE6A6FB4}"/>
          </ac:spMkLst>
        </pc:spChg>
        <pc:spChg chg="del">
          <ac:chgData name="Martin Stenmo" userId="a7a7d59e-c4f8-494e-877e-819a80dfc550" providerId="ADAL" clId="{BEA91AC9-BD13-411B-897E-B6B6576EA036}" dt="2025-11-05T15:12:36.015" v="1072" actId="478"/>
          <ac:spMkLst>
            <pc:docMk/>
            <pc:sldMk cId="184662428" sldId="2145707040"/>
            <ac:spMk id="6" creationId="{01EB045E-AA24-9F84-F298-0BEF1CE8D5E6}"/>
          </ac:spMkLst>
        </pc:spChg>
        <pc:spChg chg="add del mod">
          <ac:chgData name="Martin Stenmo" userId="a7a7d59e-c4f8-494e-877e-819a80dfc550" providerId="ADAL" clId="{BEA91AC9-BD13-411B-897E-B6B6576EA036}" dt="2025-11-04T15:59:32.675" v="226" actId="478"/>
          <ac:spMkLst>
            <pc:docMk/>
            <pc:sldMk cId="184662428" sldId="2145707040"/>
            <ac:spMk id="7" creationId="{F646751D-17C9-7D93-14F0-727D8E7063E4}"/>
          </ac:spMkLst>
        </pc:spChg>
        <pc:picChg chg="add del mod">
          <ac:chgData name="Martin Stenmo" userId="a7a7d59e-c4f8-494e-877e-819a80dfc550" providerId="ADAL" clId="{BEA91AC9-BD13-411B-897E-B6B6576EA036}" dt="2025-11-04T15:59:50.480" v="231" actId="1076"/>
          <ac:picMkLst>
            <pc:docMk/>
            <pc:sldMk cId="184662428" sldId="2145707040"/>
            <ac:picMk id="8" creationId="{B4A91434-3C5E-3891-DE30-4219AB315A56}"/>
          </ac:picMkLst>
        </pc:picChg>
      </pc:sldChg>
      <pc:sldChg chg="new del">
        <pc:chgData name="Martin Stenmo" userId="a7a7d59e-c4f8-494e-877e-819a80dfc550" providerId="ADAL" clId="{BEA91AC9-BD13-411B-897E-B6B6576EA036}" dt="2025-11-04T15:57:45.634" v="214" actId="680"/>
        <pc:sldMkLst>
          <pc:docMk/>
          <pc:sldMk cId="919129235" sldId="2145707041"/>
        </pc:sldMkLst>
      </pc:sldChg>
      <pc:sldChg chg="modSp add mod">
        <pc:chgData name="Martin Stenmo" userId="a7a7d59e-c4f8-494e-877e-819a80dfc550" providerId="ADAL" clId="{BEA91AC9-BD13-411B-897E-B6B6576EA036}" dt="2025-11-05T14:04:38.490" v="686"/>
        <pc:sldMkLst>
          <pc:docMk/>
          <pc:sldMk cId="3645581533" sldId="2145707041"/>
        </pc:sldMkLst>
        <pc:spChg chg="mod">
          <ac:chgData name="Martin Stenmo" userId="a7a7d59e-c4f8-494e-877e-819a80dfc550" providerId="ADAL" clId="{BEA91AC9-BD13-411B-897E-B6B6576EA036}" dt="2025-11-05T14:04:38.490" v="686"/>
          <ac:spMkLst>
            <pc:docMk/>
            <pc:sldMk cId="3645581533" sldId="2145707041"/>
            <ac:spMk id="3" creationId="{CEF09AC1-01B9-6375-481D-5055456C459A}"/>
          </ac:spMkLst>
        </pc:spChg>
      </pc:sldChg>
      <pc:sldChg chg="new del">
        <pc:chgData name="Martin Stenmo" userId="a7a7d59e-c4f8-494e-877e-819a80dfc550" providerId="ADAL" clId="{BEA91AC9-BD13-411B-897E-B6B6576EA036}" dt="2025-11-04T15:13:34.898" v="207" actId="47"/>
        <pc:sldMkLst>
          <pc:docMk/>
          <pc:sldMk cId="4037967930" sldId="2145707041"/>
        </pc:sldMkLst>
      </pc:sldChg>
      <pc:sldChg chg="addSp delSp modSp new del mod">
        <pc:chgData name="Martin Stenmo" userId="a7a7d59e-c4f8-494e-877e-819a80dfc550" providerId="ADAL" clId="{BEA91AC9-BD13-411B-897E-B6B6576EA036}" dt="2025-11-05T14:53:41.294" v="977" actId="47"/>
        <pc:sldMkLst>
          <pc:docMk/>
          <pc:sldMk cId="3567880674" sldId="2145707042"/>
        </pc:sldMkLst>
        <pc:spChg chg="del mod">
          <ac:chgData name="Martin Stenmo" userId="a7a7d59e-c4f8-494e-877e-819a80dfc550" providerId="ADAL" clId="{BEA91AC9-BD13-411B-897E-B6B6576EA036}" dt="2025-11-04T16:01:17.073" v="240" actId="478"/>
          <ac:spMkLst>
            <pc:docMk/>
            <pc:sldMk cId="3567880674" sldId="2145707042"/>
            <ac:spMk id="4" creationId="{93C7CC9A-049C-F2DC-7E5C-44F9736B20FF}"/>
          </ac:spMkLst>
        </pc:spChg>
        <pc:spChg chg="del">
          <ac:chgData name="Martin Stenmo" userId="a7a7d59e-c4f8-494e-877e-819a80dfc550" providerId="ADAL" clId="{BEA91AC9-BD13-411B-897E-B6B6576EA036}" dt="2025-11-04T16:01:20.887" v="241" actId="478"/>
          <ac:spMkLst>
            <pc:docMk/>
            <pc:sldMk cId="3567880674" sldId="2145707042"/>
            <ac:spMk id="5" creationId="{40006DA0-86DC-CC53-142F-E562C1D7EF91}"/>
          </ac:spMkLst>
        </pc:spChg>
        <pc:picChg chg="add mod">
          <ac:chgData name="Martin Stenmo" userId="a7a7d59e-c4f8-494e-877e-819a80dfc550" providerId="ADAL" clId="{BEA91AC9-BD13-411B-897E-B6B6576EA036}" dt="2025-11-04T16:01:06.279" v="238" actId="14100"/>
          <ac:picMkLst>
            <pc:docMk/>
            <pc:sldMk cId="3567880674" sldId="2145707042"/>
            <ac:picMk id="8" creationId="{0BAA193E-CEFD-5D92-B2FC-7A9C67D9B2D5}"/>
          </ac:picMkLst>
        </pc:picChg>
      </pc:sldChg>
      <pc:sldChg chg="addSp new mod">
        <pc:chgData name="Martin Stenmo" userId="a7a7d59e-c4f8-494e-877e-819a80dfc550" providerId="ADAL" clId="{BEA91AC9-BD13-411B-897E-B6B6576EA036}" dt="2025-11-04T16:02:32.568" v="310" actId="22"/>
        <pc:sldMkLst>
          <pc:docMk/>
          <pc:sldMk cId="2170409806" sldId="2145707043"/>
        </pc:sldMkLst>
        <pc:picChg chg="add">
          <ac:chgData name="Martin Stenmo" userId="a7a7d59e-c4f8-494e-877e-819a80dfc550" providerId="ADAL" clId="{BEA91AC9-BD13-411B-897E-B6B6576EA036}" dt="2025-11-04T16:02:32.568" v="310" actId="22"/>
          <ac:picMkLst>
            <pc:docMk/>
            <pc:sldMk cId="2170409806" sldId="2145707043"/>
            <ac:picMk id="8" creationId="{15E82936-87A5-C9F5-BB2C-C0E21E071928}"/>
          </ac:picMkLst>
        </pc:picChg>
      </pc:sldChg>
      <pc:sldChg chg="modSp add mod">
        <pc:chgData name="Martin Stenmo" userId="a7a7d59e-c4f8-494e-877e-819a80dfc550" providerId="ADAL" clId="{BEA91AC9-BD13-411B-897E-B6B6576EA036}" dt="2025-11-05T14:47:13.753" v="955" actId="20577"/>
        <pc:sldMkLst>
          <pc:docMk/>
          <pc:sldMk cId="1223674171" sldId="2147473686"/>
        </pc:sldMkLst>
        <pc:spChg chg="mod">
          <ac:chgData name="Martin Stenmo" userId="a7a7d59e-c4f8-494e-877e-819a80dfc550" providerId="ADAL" clId="{BEA91AC9-BD13-411B-897E-B6B6576EA036}" dt="2025-11-05T14:04:59.994" v="687" actId="14100"/>
          <ac:spMkLst>
            <pc:docMk/>
            <pc:sldMk cId="1223674171" sldId="2147473686"/>
            <ac:spMk id="2" creationId="{FC9AB527-ED91-BF68-73D2-4F13A4D4A74F}"/>
          </ac:spMkLst>
        </pc:spChg>
        <pc:spChg chg="mod">
          <ac:chgData name="Martin Stenmo" userId="a7a7d59e-c4f8-494e-877e-819a80dfc550" providerId="ADAL" clId="{BEA91AC9-BD13-411B-897E-B6B6576EA036}" dt="2025-11-05T14:47:13.753" v="955" actId="20577"/>
          <ac:spMkLst>
            <pc:docMk/>
            <pc:sldMk cId="1223674171" sldId="2147473686"/>
            <ac:spMk id="3" creationId="{0BA5A015-09C2-BA8C-1DFD-EC8F84AEF628}"/>
          </ac:spMkLst>
        </pc:spChg>
        <pc:spChg chg="mod">
          <ac:chgData name="Martin Stenmo" userId="a7a7d59e-c4f8-494e-877e-819a80dfc550" providerId="ADAL" clId="{BEA91AC9-BD13-411B-897E-B6B6576EA036}" dt="2025-11-05T14:05:07.312" v="688" actId="1076"/>
          <ac:spMkLst>
            <pc:docMk/>
            <pc:sldMk cId="1223674171" sldId="2147473686"/>
            <ac:spMk id="4" creationId="{83C8E7EC-9416-710F-7F78-FA05CE33E2F1}"/>
          </ac:spMkLst>
        </pc:spChg>
      </pc:sldChg>
      <pc:sldChg chg="delSp modSp new mod">
        <pc:chgData name="Martin Stenmo" userId="a7a7d59e-c4f8-494e-877e-819a80dfc550" providerId="ADAL" clId="{BEA91AC9-BD13-411B-897E-B6B6576EA036}" dt="2025-11-05T15:12:43.365" v="1073" actId="478"/>
        <pc:sldMkLst>
          <pc:docMk/>
          <pc:sldMk cId="1224290070" sldId="2147473687"/>
        </pc:sldMkLst>
        <pc:spChg chg="mod">
          <ac:chgData name="Martin Stenmo" userId="a7a7d59e-c4f8-494e-877e-819a80dfc550" providerId="ADAL" clId="{BEA91AC9-BD13-411B-897E-B6B6576EA036}" dt="2025-11-05T14:45:25.178" v="843" actId="20577"/>
          <ac:spMkLst>
            <pc:docMk/>
            <pc:sldMk cId="1224290070" sldId="2147473687"/>
            <ac:spMk id="2" creationId="{C158AA78-1BC9-EBD0-3D67-FD521AE0580B}"/>
          </ac:spMkLst>
        </pc:spChg>
        <pc:spChg chg="mod">
          <ac:chgData name="Martin Stenmo" userId="a7a7d59e-c4f8-494e-877e-819a80dfc550" providerId="ADAL" clId="{BEA91AC9-BD13-411B-897E-B6B6576EA036}" dt="2025-11-05T14:45:31.015" v="844" actId="1076"/>
          <ac:spMkLst>
            <pc:docMk/>
            <pc:sldMk cId="1224290070" sldId="2147473687"/>
            <ac:spMk id="3" creationId="{6A5F9535-6CE9-5A65-A783-5BF0F171FBD4}"/>
          </ac:spMkLst>
        </pc:spChg>
        <pc:spChg chg="del">
          <ac:chgData name="Martin Stenmo" userId="a7a7d59e-c4f8-494e-877e-819a80dfc550" providerId="ADAL" clId="{BEA91AC9-BD13-411B-897E-B6B6576EA036}" dt="2025-11-05T15:12:43.365" v="1073" actId="478"/>
          <ac:spMkLst>
            <pc:docMk/>
            <pc:sldMk cId="1224290070" sldId="2147473687"/>
            <ac:spMk id="6" creationId="{0C8B57BA-5342-17A9-6C3F-F7BC4C372ABC}"/>
          </ac:spMkLst>
        </pc:spChg>
      </pc:sldChg>
      <pc:sldChg chg="addSp delSp modSp new mod">
        <pc:chgData name="Martin Stenmo" userId="a7a7d59e-c4f8-494e-877e-819a80dfc550" providerId="ADAL" clId="{BEA91AC9-BD13-411B-897E-B6B6576EA036}" dt="2025-11-05T14:53:15.835" v="976" actId="14100"/>
        <pc:sldMkLst>
          <pc:docMk/>
          <pc:sldMk cId="4044817250" sldId="2147473688"/>
        </pc:sldMkLst>
        <pc:picChg chg="add del mod">
          <ac:chgData name="Martin Stenmo" userId="a7a7d59e-c4f8-494e-877e-819a80dfc550" providerId="ADAL" clId="{BEA91AC9-BD13-411B-897E-B6B6576EA036}" dt="2025-11-05T14:50:39.105" v="963" actId="478"/>
          <ac:picMkLst>
            <pc:docMk/>
            <pc:sldMk cId="4044817250" sldId="2147473688"/>
            <ac:picMk id="8" creationId="{161850A5-5DAD-647F-7F91-810D6D9792C7}"/>
          </ac:picMkLst>
        </pc:picChg>
        <pc:picChg chg="add del">
          <ac:chgData name="Martin Stenmo" userId="a7a7d59e-c4f8-494e-877e-819a80dfc550" providerId="ADAL" clId="{BEA91AC9-BD13-411B-897E-B6B6576EA036}" dt="2025-11-05T14:51:04.329" v="965" actId="478"/>
          <ac:picMkLst>
            <pc:docMk/>
            <pc:sldMk cId="4044817250" sldId="2147473688"/>
            <ac:picMk id="10" creationId="{3C90984B-93E8-4DEB-CB4F-45F9F236140B}"/>
          </ac:picMkLst>
        </pc:picChg>
        <pc:picChg chg="add del">
          <ac:chgData name="Martin Stenmo" userId="a7a7d59e-c4f8-494e-877e-819a80dfc550" providerId="ADAL" clId="{BEA91AC9-BD13-411B-897E-B6B6576EA036}" dt="2025-11-05T14:51:32.177" v="967" actId="478"/>
          <ac:picMkLst>
            <pc:docMk/>
            <pc:sldMk cId="4044817250" sldId="2147473688"/>
            <ac:picMk id="12" creationId="{3FA73537-1F82-ACA2-27C6-2CE27340E72B}"/>
          </ac:picMkLst>
        </pc:picChg>
        <pc:picChg chg="add del mod">
          <ac:chgData name="Martin Stenmo" userId="a7a7d59e-c4f8-494e-877e-819a80dfc550" providerId="ADAL" clId="{BEA91AC9-BD13-411B-897E-B6B6576EA036}" dt="2025-11-05T14:52:04.378" v="970" actId="478"/>
          <ac:picMkLst>
            <pc:docMk/>
            <pc:sldMk cId="4044817250" sldId="2147473688"/>
            <ac:picMk id="14" creationId="{73335B54-A169-DD5C-700B-5363D4BC2C17}"/>
          </ac:picMkLst>
        </pc:picChg>
        <pc:picChg chg="add del">
          <ac:chgData name="Martin Stenmo" userId="a7a7d59e-c4f8-494e-877e-819a80dfc550" providerId="ADAL" clId="{BEA91AC9-BD13-411B-897E-B6B6576EA036}" dt="2025-11-05T14:52:26.409" v="972" actId="478"/>
          <ac:picMkLst>
            <pc:docMk/>
            <pc:sldMk cId="4044817250" sldId="2147473688"/>
            <ac:picMk id="16" creationId="{46C40BF4-4D48-3DEF-7DBF-7C84A908D885}"/>
          </ac:picMkLst>
        </pc:picChg>
        <pc:picChg chg="add mod">
          <ac:chgData name="Martin Stenmo" userId="a7a7d59e-c4f8-494e-877e-819a80dfc550" providerId="ADAL" clId="{BEA91AC9-BD13-411B-897E-B6B6576EA036}" dt="2025-11-05T14:53:15.835" v="976" actId="14100"/>
          <ac:picMkLst>
            <pc:docMk/>
            <pc:sldMk cId="4044817250" sldId="2147473688"/>
            <ac:picMk id="18" creationId="{8E02F72B-C2EA-2C92-162E-0A878FBF0B01}"/>
          </ac:picMkLst>
        </pc:picChg>
      </pc:sldChg>
      <pc:sldChg chg="addSp delSp modSp new mod">
        <pc:chgData name="Martin Stenmo" userId="a7a7d59e-c4f8-494e-877e-819a80dfc550" providerId="ADAL" clId="{BEA91AC9-BD13-411B-897E-B6B6576EA036}" dt="2025-11-05T15:09:08.867" v="1062" actId="14100"/>
        <pc:sldMkLst>
          <pc:docMk/>
          <pc:sldMk cId="3869369380" sldId="2147473689"/>
        </pc:sldMkLst>
        <pc:picChg chg="add del">
          <ac:chgData name="Martin Stenmo" userId="a7a7d59e-c4f8-494e-877e-819a80dfc550" providerId="ADAL" clId="{BEA91AC9-BD13-411B-897E-B6B6576EA036}" dt="2025-11-05T15:08:38.456" v="1059" actId="478"/>
          <ac:picMkLst>
            <pc:docMk/>
            <pc:sldMk cId="3869369380" sldId="2147473689"/>
            <ac:picMk id="8" creationId="{0112F31F-D9FC-B19A-F96F-E91A7E16C8AB}"/>
          </ac:picMkLst>
        </pc:picChg>
        <pc:picChg chg="add mod">
          <ac:chgData name="Martin Stenmo" userId="a7a7d59e-c4f8-494e-877e-819a80dfc550" providerId="ADAL" clId="{BEA91AC9-BD13-411B-897E-B6B6576EA036}" dt="2025-11-05T15:09:08.867" v="1062" actId="14100"/>
          <ac:picMkLst>
            <pc:docMk/>
            <pc:sldMk cId="3869369380" sldId="2147473689"/>
            <ac:picMk id="10" creationId="{5DE7D606-4512-6C08-9B16-578B2697F3F4}"/>
          </ac:picMkLst>
        </pc:picChg>
      </pc:sldChg>
      <pc:sldChg chg="addSp delSp modSp new mod">
        <pc:chgData name="Martin Stenmo" userId="a7a7d59e-c4f8-494e-877e-819a80dfc550" providerId="ADAL" clId="{BEA91AC9-BD13-411B-897E-B6B6576EA036}" dt="2025-11-05T15:12:32.149" v="1071" actId="478"/>
        <pc:sldMkLst>
          <pc:docMk/>
          <pc:sldMk cId="1795973095" sldId="2147473690"/>
        </pc:sldMkLst>
        <pc:spChg chg="del">
          <ac:chgData name="Martin Stenmo" userId="a7a7d59e-c4f8-494e-877e-819a80dfc550" providerId="ADAL" clId="{BEA91AC9-BD13-411B-897E-B6B6576EA036}" dt="2025-11-05T15:12:19.645" v="1067" actId="478"/>
          <ac:spMkLst>
            <pc:docMk/>
            <pc:sldMk cId="1795973095" sldId="2147473690"/>
            <ac:spMk id="2" creationId="{6C0CC2DD-18BB-153A-6562-43E4FA535595}"/>
          </ac:spMkLst>
        </pc:spChg>
        <pc:spChg chg="del">
          <ac:chgData name="Martin Stenmo" userId="a7a7d59e-c4f8-494e-877e-819a80dfc550" providerId="ADAL" clId="{BEA91AC9-BD13-411B-897E-B6B6576EA036}" dt="2025-11-05T15:12:22.670" v="1068" actId="478"/>
          <ac:spMkLst>
            <pc:docMk/>
            <pc:sldMk cId="1795973095" sldId="2147473690"/>
            <ac:spMk id="3" creationId="{BCA6242A-8A73-E103-0DED-2D385DCB4DB2}"/>
          </ac:spMkLst>
        </pc:spChg>
        <pc:spChg chg="del">
          <ac:chgData name="Martin Stenmo" userId="a7a7d59e-c4f8-494e-877e-819a80dfc550" providerId="ADAL" clId="{BEA91AC9-BD13-411B-897E-B6B6576EA036}" dt="2025-11-05T15:12:29.738" v="1070" actId="478"/>
          <ac:spMkLst>
            <pc:docMk/>
            <pc:sldMk cId="1795973095" sldId="2147473690"/>
            <ac:spMk id="4" creationId="{466E70E8-1576-8E5A-6F64-5FF4F9FDEC30}"/>
          </ac:spMkLst>
        </pc:spChg>
        <pc:spChg chg="del">
          <ac:chgData name="Martin Stenmo" userId="a7a7d59e-c4f8-494e-877e-819a80dfc550" providerId="ADAL" clId="{BEA91AC9-BD13-411B-897E-B6B6576EA036}" dt="2025-11-05T15:12:28.780" v="1069" actId="478"/>
          <ac:spMkLst>
            <pc:docMk/>
            <pc:sldMk cId="1795973095" sldId="2147473690"/>
            <ac:spMk id="5" creationId="{2225F86E-BC83-901E-3D0E-31E7EE284149}"/>
          </ac:spMkLst>
        </pc:spChg>
        <pc:spChg chg="del">
          <ac:chgData name="Martin Stenmo" userId="a7a7d59e-c4f8-494e-877e-819a80dfc550" providerId="ADAL" clId="{BEA91AC9-BD13-411B-897E-B6B6576EA036}" dt="2025-11-05T15:12:32.149" v="1071" actId="478"/>
          <ac:spMkLst>
            <pc:docMk/>
            <pc:sldMk cId="1795973095" sldId="2147473690"/>
            <ac:spMk id="6" creationId="{9102B026-C28B-A0B5-7825-6D830FCB5DB9}"/>
          </ac:spMkLst>
        </pc:spChg>
        <pc:picChg chg="add mod">
          <ac:chgData name="Martin Stenmo" userId="a7a7d59e-c4f8-494e-877e-819a80dfc550" providerId="ADAL" clId="{BEA91AC9-BD13-411B-897E-B6B6576EA036}" dt="2025-11-05T15:12:17.136" v="1066" actId="1076"/>
          <ac:picMkLst>
            <pc:docMk/>
            <pc:sldMk cId="1795973095" sldId="2147473690"/>
            <ac:picMk id="8" creationId="{DC6380B4-D247-D551-F873-F4BC314CA9CF}"/>
          </ac:picMkLst>
        </pc:picChg>
      </pc:sldChg>
      <pc:sldMasterChg chg="del delSldLayout">
        <pc:chgData name="Martin Stenmo" userId="a7a7d59e-c4f8-494e-877e-819a80dfc550" providerId="ADAL" clId="{BEA91AC9-BD13-411B-897E-B6B6576EA036}" dt="2025-11-04T14:23:00.359" v="141" actId="47"/>
        <pc:sldMasterMkLst>
          <pc:docMk/>
          <pc:sldMasterMk cId="149138282" sldId="2147483648"/>
        </pc:sldMasterMkLst>
        <pc:sldLayoutChg chg="del">
          <pc:chgData name="Martin Stenmo" userId="a7a7d59e-c4f8-494e-877e-819a80dfc550" providerId="ADAL" clId="{BEA91AC9-BD13-411B-897E-B6B6576EA036}" dt="2025-11-04T14:23:00.359" v="141" actId="47"/>
          <pc:sldLayoutMkLst>
            <pc:docMk/>
            <pc:sldMasterMk cId="149138282" sldId="2147483648"/>
            <pc:sldLayoutMk cId="2193212721" sldId="2147483654"/>
          </pc:sldLayoutMkLst>
        </pc:sldLayoutChg>
        <pc:sldLayoutChg chg="del">
          <pc:chgData name="Martin Stenmo" userId="a7a7d59e-c4f8-494e-877e-819a80dfc550" providerId="ADAL" clId="{BEA91AC9-BD13-411B-897E-B6B6576EA036}" dt="2025-11-04T14:23:00.359" v="141" actId="47"/>
          <pc:sldLayoutMkLst>
            <pc:docMk/>
            <pc:sldMasterMk cId="149138282" sldId="2147483648"/>
            <pc:sldLayoutMk cId="1800422057" sldId="2147483655"/>
          </pc:sldLayoutMkLst>
        </pc:sldLayoutChg>
        <pc:sldLayoutChg chg="del">
          <pc:chgData name="Martin Stenmo" userId="a7a7d59e-c4f8-494e-877e-819a80dfc550" providerId="ADAL" clId="{BEA91AC9-BD13-411B-897E-B6B6576EA036}" dt="2025-11-04T14:23:00.359" v="141" actId="47"/>
          <pc:sldLayoutMkLst>
            <pc:docMk/>
            <pc:sldMasterMk cId="149138282" sldId="2147483648"/>
            <pc:sldLayoutMk cId="794899366" sldId="2147483658"/>
          </pc:sldLayoutMkLst>
        </pc:sldLayoutChg>
        <pc:sldLayoutChg chg="del">
          <pc:chgData name="Martin Stenmo" userId="a7a7d59e-c4f8-494e-877e-819a80dfc550" providerId="ADAL" clId="{BEA91AC9-BD13-411B-897E-B6B6576EA036}" dt="2025-11-04T14:23:00.359" v="141" actId="47"/>
          <pc:sldLayoutMkLst>
            <pc:docMk/>
            <pc:sldMasterMk cId="149138282" sldId="2147483648"/>
            <pc:sldLayoutMk cId="409933357" sldId="2147483661"/>
          </pc:sldLayoutMkLst>
        </pc:sldLayoutChg>
        <pc:sldLayoutChg chg="del">
          <pc:chgData name="Martin Stenmo" userId="a7a7d59e-c4f8-494e-877e-819a80dfc550" providerId="ADAL" clId="{BEA91AC9-BD13-411B-897E-B6B6576EA036}" dt="2025-11-04T14:23:00.359" v="141" actId="47"/>
          <pc:sldLayoutMkLst>
            <pc:docMk/>
            <pc:sldMasterMk cId="149138282" sldId="2147483648"/>
            <pc:sldLayoutMk cId="2002452546" sldId="2147483662"/>
          </pc:sldLayoutMkLst>
        </pc:sldLayoutChg>
        <pc:sldLayoutChg chg="del">
          <pc:chgData name="Martin Stenmo" userId="a7a7d59e-c4f8-494e-877e-819a80dfc550" providerId="ADAL" clId="{BEA91AC9-BD13-411B-897E-B6B6576EA036}" dt="2025-11-04T14:23:00.359" v="141" actId="47"/>
          <pc:sldLayoutMkLst>
            <pc:docMk/>
            <pc:sldMasterMk cId="149138282" sldId="2147483648"/>
            <pc:sldLayoutMk cId="3138717481" sldId="2147483663"/>
          </pc:sldLayoutMkLst>
        </pc:sldLayoutChg>
        <pc:sldLayoutChg chg="del">
          <pc:chgData name="Martin Stenmo" userId="a7a7d59e-c4f8-494e-877e-819a80dfc550" providerId="ADAL" clId="{BEA91AC9-BD13-411B-897E-B6B6576EA036}" dt="2025-11-04T14:23:00.359" v="141" actId="47"/>
          <pc:sldLayoutMkLst>
            <pc:docMk/>
            <pc:sldMasterMk cId="149138282" sldId="2147483648"/>
            <pc:sldLayoutMk cId="3974139951" sldId="2147483664"/>
          </pc:sldLayoutMkLst>
        </pc:sldLayoutChg>
        <pc:sldLayoutChg chg="del">
          <pc:chgData name="Martin Stenmo" userId="a7a7d59e-c4f8-494e-877e-819a80dfc550" providerId="ADAL" clId="{BEA91AC9-BD13-411B-897E-B6B6576EA036}" dt="2025-11-04T14:23:00.359" v="141" actId="47"/>
          <pc:sldLayoutMkLst>
            <pc:docMk/>
            <pc:sldMasterMk cId="149138282" sldId="2147483648"/>
            <pc:sldLayoutMk cId="2003512705" sldId="2147483665"/>
          </pc:sldLayoutMkLst>
        </pc:sldLayoutChg>
        <pc:sldLayoutChg chg="del">
          <pc:chgData name="Martin Stenmo" userId="a7a7d59e-c4f8-494e-877e-819a80dfc550" providerId="ADAL" clId="{BEA91AC9-BD13-411B-897E-B6B6576EA036}" dt="2025-11-04T14:23:00.359" v="141" actId="47"/>
          <pc:sldLayoutMkLst>
            <pc:docMk/>
            <pc:sldMasterMk cId="149138282" sldId="2147483648"/>
            <pc:sldLayoutMk cId="2627575114" sldId="2147483666"/>
          </pc:sldLayoutMkLst>
        </pc:sldLayoutChg>
        <pc:sldLayoutChg chg="del">
          <pc:chgData name="Martin Stenmo" userId="a7a7d59e-c4f8-494e-877e-819a80dfc550" providerId="ADAL" clId="{BEA91AC9-BD13-411B-897E-B6B6576EA036}" dt="2025-11-04T14:23:00.359" v="141" actId="47"/>
          <pc:sldLayoutMkLst>
            <pc:docMk/>
            <pc:sldMasterMk cId="149138282" sldId="2147483648"/>
            <pc:sldLayoutMk cId="1954060111" sldId="2147483667"/>
          </pc:sldLayoutMkLst>
        </pc:sldLayoutChg>
        <pc:sldLayoutChg chg="del">
          <pc:chgData name="Martin Stenmo" userId="a7a7d59e-c4f8-494e-877e-819a80dfc550" providerId="ADAL" clId="{BEA91AC9-BD13-411B-897E-B6B6576EA036}" dt="2025-11-04T14:23:00.359" v="141" actId="47"/>
          <pc:sldLayoutMkLst>
            <pc:docMk/>
            <pc:sldMasterMk cId="149138282" sldId="2147483648"/>
            <pc:sldLayoutMk cId="1327352060" sldId="2147483668"/>
          </pc:sldLayoutMkLst>
        </pc:sldLayoutChg>
        <pc:sldLayoutChg chg="del">
          <pc:chgData name="Martin Stenmo" userId="a7a7d59e-c4f8-494e-877e-819a80dfc550" providerId="ADAL" clId="{BEA91AC9-BD13-411B-897E-B6B6576EA036}" dt="2025-11-04T14:23:00.359" v="141" actId="47"/>
          <pc:sldLayoutMkLst>
            <pc:docMk/>
            <pc:sldMasterMk cId="149138282" sldId="2147483648"/>
            <pc:sldLayoutMk cId="2035746367" sldId="2147483669"/>
          </pc:sldLayoutMkLst>
        </pc:sldLayoutChg>
        <pc:sldLayoutChg chg="del">
          <pc:chgData name="Martin Stenmo" userId="a7a7d59e-c4f8-494e-877e-819a80dfc550" providerId="ADAL" clId="{BEA91AC9-BD13-411B-897E-B6B6576EA036}" dt="2025-11-04T14:23:00.359" v="141" actId="47"/>
          <pc:sldLayoutMkLst>
            <pc:docMk/>
            <pc:sldMasterMk cId="149138282" sldId="2147483648"/>
            <pc:sldLayoutMk cId="676470472" sldId="2147483670"/>
          </pc:sldLayoutMkLst>
        </pc:sldLayoutChg>
        <pc:sldLayoutChg chg="del">
          <pc:chgData name="Martin Stenmo" userId="a7a7d59e-c4f8-494e-877e-819a80dfc550" providerId="ADAL" clId="{BEA91AC9-BD13-411B-897E-B6B6576EA036}" dt="2025-11-04T14:23:00.359" v="141" actId="47"/>
          <pc:sldLayoutMkLst>
            <pc:docMk/>
            <pc:sldMasterMk cId="149138282" sldId="2147483648"/>
            <pc:sldLayoutMk cId="364877273" sldId="2147483671"/>
          </pc:sldLayoutMkLst>
        </pc:sldLayoutChg>
        <pc:sldLayoutChg chg="del">
          <pc:chgData name="Martin Stenmo" userId="a7a7d59e-c4f8-494e-877e-819a80dfc550" providerId="ADAL" clId="{BEA91AC9-BD13-411B-897E-B6B6576EA036}" dt="2025-11-04T14:23:00.359" v="141" actId="47"/>
          <pc:sldLayoutMkLst>
            <pc:docMk/>
            <pc:sldMasterMk cId="149138282" sldId="2147483648"/>
            <pc:sldLayoutMk cId="2374747251" sldId="2147483672"/>
          </pc:sldLayoutMkLst>
        </pc:sldLayoutChg>
        <pc:sldLayoutChg chg="del">
          <pc:chgData name="Martin Stenmo" userId="a7a7d59e-c4f8-494e-877e-819a80dfc550" providerId="ADAL" clId="{BEA91AC9-BD13-411B-897E-B6B6576EA036}" dt="2025-11-04T14:23:00.359" v="141" actId="47"/>
          <pc:sldLayoutMkLst>
            <pc:docMk/>
            <pc:sldMasterMk cId="149138282" sldId="2147483648"/>
            <pc:sldLayoutMk cId="696162705" sldId="2147483673"/>
          </pc:sldLayoutMkLst>
        </pc:sldLayoutChg>
        <pc:sldLayoutChg chg="del">
          <pc:chgData name="Martin Stenmo" userId="a7a7d59e-c4f8-494e-877e-819a80dfc550" providerId="ADAL" clId="{BEA91AC9-BD13-411B-897E-B6B6576EA036}" dt="2025-11-04T14:23:00.359" v="141" actId="47"/>
          <pc:sldLayoutMkLst>
            <pc:docMk/>
            <pc:sldMasterMk cId="149138282" sldId="2147483648"/>
            <pc:sldLayoutMk cId="3959785417" sldId="2147483674"/>
          </pc:sldLayoutMkLst>
        </pc:sldLayoutChg>
        <pc:sldLayoutChg chg="del">
          <pc:chgData name="Martin Stenmo" userId="a7a7d59e-c4f8-494e-877e-819a80dfc550" providerId="ADAL" clId="{BEA91AC9-BD13-411B-897E-B6B6576EA036}" dt="2025-11-04T14:23:00.359" v="141" actId="47"/>
          <pc:sldLayoutMkLst>
            <pc:docMk/>
            <pc:sldMasterMk cId="149138282" sldId="2147483648"/>
            <pc:sldLayoutMk cId="3730528347" sldId="2147483675"/>
          </pc:sldLayoutMkLst>
        </pc:sldLayoutChg>
        <pc:sldLayoutChg chg="del">
          <pc:chgData name="Martin Stenmo" userId="a7a7d59e-c4f8-494e-877e-819a80dfc550" providerId="ADAL" clId="{BEA91AC9-BD13-411B-897E-B6B6576EA036}" dt="2025-11-04T14:23:00.359" v="141" actId="47"/>
          <pc:sldLayoutMkLst>
            <pc:docMk/>
            <pc:sldMasterMk cId="149138282" sldId="2147483648"/>
            <pc:sldLayoutMk cId="868155813" sldId="2147483676"/>
          </pc:sldLayoutMkLst>
        </pc:sldLayoutChg>
        <pc:sldLayoutChg chg="del">
          <pc:chgData name="Martin Stenmo" userId="a7a7d59e-c4f8-494e-877e-819a80dfc550" providerId="ADAL" clId="{BEA91AC9-BD13-411B-897E-B6B6576EA036}" dt="2025-11-04T14:23:00.359" v="141" actId="47"/>
          <pc:sldLayoutMkLst>
            <pc:docMk/>
            <pc:sldMasterMk cId="149138282" sldId="2147483648"/>
            <pc:sldLayoutMk cId="3494862421" sldId="2147483677"/>
          </pc:sldLayoutMkLst>
        </pc:sldLayoutChg>
        <pc:sldLayoutChg chg="del">
          <pc:chgData name="Martin Stenmo" userId="a7a7d59e-c4f8-494e-877e-819a80dfc550" providerId="ADAL" clId="{BEA91AC9-BD13-411B-897E-B6B6576EA036}" dt="2025-11-04T14:23:00.359" v="141" actId="47"/>
          <pc:sldLayoutMkLst>
            <pc:docMk/>
            <pc:sldMasterMk cId="149138282" sldId="2147483648"/>
            <pc:sldLayoutMk cId="352503427" sldId="2147483678"/>
          </pc:sldLayoutMkLst>
        </pc:sldLayoutChg>
        <pc:sldLayoutChg chg="del">
          <pc:chgData name="Martin Stenmo" userId="a7a7d59e-c4f8-494e-877e-819a80dfc550" providerId="ADAL" clId="{BEA91AC9-BD13-411B-897E-B6B6576EA036}" dt="2025-11-04T14:23:00.359" v="141" actId="47"/>
          <pc:sldLayoutMkLst>
            <pc:docMk/>
            <pc:sldMasterMk cId="149138282" sldId="2147483648"/>
            <pc:sldLayoutMk cId="500367751" sldId="2147483679"/>
          </pc:sldLayoutMkLst>
        </pc:sldLayoutChg>
        <pc:sldLayoutChg chg="del">
          <pc:chgData name="Martin Stenmo" userId="a7a7d59e-c4f8-494e-877e-819a80dfc550" providerId="ADAL" clId="{BEA91AC9-BD13-411B-897E-B6B6576EA036}" dt="2025-11-04T14:23:00.359" v="141" actId="47"/>
          <pc:sldLayoutMkLst>
            <pc:docMk/>
            <pc:sldMasterMk cId="149138282" sldId="2147483648"/>
            <pc:sldLayoutMk cId="2420055084" sldId="2147483680"/>
          </pc:sldLayoutMkLst>
        </pc:sldLayoutChg>
        <pc:sldLayoutChg chg="del">
          <pc:chgData name="Martin Stenmo" userId="a7a7d59e-c4f8-494e-877e-819a80dfc550" providerId="ADAL" clId="{BEA91AC9-BD13-411B-897E-B6B6576EA036}" dt="2025-11-04T14:23:00.359" v="141" actId="47"/>
          <pc:sldLayoutMkLst>
            <pc:docMk/>
            <pc:sldMasterMk cId="149138282" sldId="2147483648"/>
            <pc:sldLayoutMk cId="1650869824" sldId="2147483681"/>
          </pc:sldLayoutMkLst>
        </pc:sldLayoutChg>
        <pc:sldLayoutChg chg="del">
          <pc:chgData name="Martin Stenmo" userId="a7a7d59e-c4f8-494e-877e-819a80dfc550" providerId="ADAL" clId="{BEA91AC9-BD13-411B-897E-B6B6576EA036}" dt="2025-11-04T14:23:00.359" v="141" actId="47"/>
          <pc:sldLayoutMkLst>
            <pc:docMk/>
            <pc:sldMasterMk cId="149138282" sldId="2147483648"/>
            <pc:sldLayoutMk cId="2877817491" sldId="2147483682"/>
          </pc:sldLayoutMkLst>
        </pc:sldLayoutChg>
        <pc:sldLayoutChg chg="del">
          <pc:chgData name="Martin Stenmo" userId="a7a7d59e-c4f8-494e-877e-819a80dfc550" providerId="ADAL" clId="{BEA91AC9-BD13-411B-897E-B6B6576EA036}" dt="2025-11-04T14:23:00.359" v="141" actId="47"/>
          <pc:sldLayoutMkLst>
            <pc:docMk/>
            <pc:sldMasterMk cId="149138282" sldId="2147483648"/>
            <pc:sldLayoutMk cId="3632884205" sldId="2147483683"/>
          </pc:sldLayoutMkLst>
        </pc:sldLayoutChg>
        <pc:sldLayoutChg chg="del">
          <pc:chgData name="Martin Stenmo" userId="a7a7d59e-c4f8-494e-877e-819a80dfc550" providerId="ADAL" clId="{BEA91AC9-BD13-411B-897E-B6B6576EA036}" dt="2025-11-04T14:23:00.359" v="141" actId="47"/>
          <pc:sldLayoutMkLst>
            <pc:docMk/>
            <pc:sldMasterMk cId="149138282" sldId="2147483648"/>
            <pc:sldLayoutMk cId="3143152867" sldId="2147483684"/>
          </pc:sldLayoutMkLst>
        </pc:sldLayoutChg>
        <pc:sldLayoutChg chg="del">
          <pc:chgData name="Martin Stenmo" userId="a7a7d59e-c4f8-494e-877e-819a80dfc550" providerId="ADAL" clId="{BEA91AC9-BD13-411B-897E-B6B6576EA036}" dt="2025-11-04T14:23:00.359" v="141" actId="47"/>
          <pc:sldLayoutMkLst>
            <pc:docMk/>
            <pc:sldMasterMk cId="149138282" sldId="2147483648"/>
            <pc:sldLayoutMk cId="4025412613" sldId="2147483685"/>
          </pc:sldLayoutMkLst>
        </pc:sldLayoutChg>
        <pc:sldLayoutChg chg="del">
          <pc:chgData name="Martin Stenmo" userId="a7a7d59e-c4f8-494e-877e-819a80dfc550" providerId="ADAL" clId="{BEA91AC9-BD13-411B-897E-B6B6576EA036}" dt="2025-11-04T14:23:00.359" v="141" actId="47"/>
          <pc:sldLayoutMkLst>
            <pc:docMk/>
            <pc:sldMasterMk cId="149138282" sldId="2147483648"/>
            <pc:sldLayoutMk cId="4148214656" sldId="2147483686"/>
          </pc:sldLayoutMkLst>
        </pc:sldLayoutChg>
        <pc:sldLayoutChg chg="del">
          <pc:chgData name="Martin Stenmo" userId="a7a7d59e-c4f8-494e-877e-819a80dfc550" providerId="ADAL" clId="{BEA91AC9-BD13-411B-897E-B6B6576EA036}" dt="2025-11-04T14:23:00.359" v="141" actId="47"/>
          <pc:sldLayoutMkLst>
            <pc:docMk/>
            <pc:sldMasterMk cId="149138282" sldId="2147483648"/>
            <pc:sldLayoutMk cId="1475452939" sldId="2147483746"/>
          </pc:sldLayoutMkLst>
        </pc:sldLayoutChg>
        <pc:sldLayoutChg chg="del">
          <pc:chgData name="Martin Stenmo" userId="a7a7d59e-c4f8-494e-877e-819a80dfc550" providerId="ADAL" clId="{BEA91AC9-BD13-411B-897E-B6B6576EA036}" dt="2025-11-04T11:37:24.741" v="1" actId="47"/>
          <pc:sldLayoutMkLst>
            <pc:docMk/>
            <pc:sldMasterMk cId="149138282" sldId="2147483648"/>
            <pc:sldLayoutMk cId="1860723100" sldId="2147483747"/>
          </pc:sldLayoutMkLst>
        </pc:sldLayoutChg>
        <pc:sldLayoutChg chg="del">
          <pc:chgData name="Martin Stenmo" userId="a7a7d59e-c4f8-494e-877e-819a80dfc550" providerId="ADAL" clId="{BEA91AC9-BD13-411B-897E-B6B6576EA036}" dt="2025-11-04T11:56:55.704" v="78" actId="47"/>
          <pc:sldLayoutMkLst>
            <pc:docMk/>
            <pc:sldMasterMk cId="149138282" sldId="2147483648"/>
            <pc:sldLayoutMk cId="3176380791" sldId="2147483747"/>
          </pc:sldLayoutMkLst>
        </pc:sldLayoutChg>
        <pc:sldLayoutChg chg="del">
          <pc:chgData name="Martin Stenmo" userId="a7a7d59e-c4f8-494e-877e-819a80dfc550" providerId="ADAL" clId="{BEA91AC9-BD13-411B-897E-B6B6576EA036}" dt="2025-11-04T11:37:24.741" v="1" actId="47"/>
          <pc:sldLayoutMkLst>
            <pc:docMk/>
            <pc:sldMasterMk cId="149138282" sldId="2147483648"/>
            <pc:sldLayoutMk cId="1777124864" sldId="2147483749"/>
          </pc:sldLayoutMkLst>
        </pc:sldLayoutChg>
        <pc:sldLayoutChg chg="del">
          <pc:chgData name="Martin Stenmo" userId="a7a7d59e-c4f8-494e-877e-819a80dfc550" providerId="ADAL" clId="{BEA91AC9-BD13-411B-897E-B6B6576EA036}" dt="2025-11-04T11:37:24.741" v="1" actId="47"/>
          <pc:sldLayoutMkLst>
            <pc:docMk/>
            <pc:sldMasterMk cId="149138282" sldId="2147483648"/>
            <pc:sldLayoutMk cId="950255553" sldId="2147483750"/>
          </pc:sldLayoutMkLst>
        </pc:sldLayoutChg>
        <pc:sldLayoutChg chg="del">
          <pc:chgData name="Martin Stenmo" userId="a7a7d59e-c4f8-494e-877e-819a80dfc550" providerId="ADAL" clId="{BEA91AC9-BD13-411B-897E-B6B6576EA036}" dt="2025-11-04T11:37:24.741" v="1" actId="47"/>
          <pc:sldLayoutMkLst>
            <pc:docMk/>
            <pc:sldMasterMk cId="149138282" sldId="2147483648"/>
            <pc:sldLayoutMk cId="1944423" sldId="2147483751"/>
          </pc:sldLayoutMkLst>
        </pc:sldLayoutChg>
        <pc:sldLayoutChg chg="del">
          <pc:chgData name="Martin Stenmo" userId="a7a7d59e-c4f8-494e-877e-819a80dfc550" providerId="ADAL" clId="{BEA91AC9-BD13-411B-897E-B6B6576EA036}" dt="2025-11-04T11:37:24.741" v="1" actId="47"/>
          <pc:sldLayoutMkLst>
            <pc:docMk/>
            <pc:sldMasterMk cId="149138282" sldId="2147483648"/>
            <pc:sldLayoutMk cId="2744909763" sldId="2147483752"/>
          </pc:sldLayoutMkLst>
        </pc:sldLayoutChg>
      </pc:sldMasterChg>
    </pc:docChg>
  </pc:docChgLst>
  <pc:docChgLst>
    <pc:chgData name="Jens Engström" userId="6ac58715-ece3-4428-9d22-6a17aa7bf214" providerId="ADAL" clId="{77E932D7-0D9C-4C87-A315-05EFAC120CB0}"/>
    <pc:docChg chg="modSld">
      <pc:chgData name="Jens Engström" userId="6ac58715-ece3-4428-9d22-6a17aa7bf214" providerId="ADAL" clId="{77E932D7-0D9C-4C87-A315-05EFAC120CB0}" dt="2025-09-15T07:09:48.765" v="3" actId="729"/>
      <pc:docMkLst>
        <pc:docMk/>
      </pc:docMkLst>
      <pc:sldChg chg="mod modShow">
        <pc:chgData name="Jens Engström" userId="6ac58715-ece3-4428-9d22-6a17aa7bf214" providerId="ADAL" clId="{77E932D7-0D9C-4C87-A315-05EFAC120CB0}" dt="2025-09-15T07:06:03.572" v="0" actId="729"/>
        <pc:sldMkLst>
          <pc:docMk/>
          <pc:sldMk cId="2016683503" sldId="2145707018"/>
        </pc:sldMkLst>
      </pc:sldChg>
      <pc:sldChg chg="mod modShow">
        <pc:chgData name="Jens Engström" userId="6ac58715-ece3-4428-9d22-6a17aa7bf214" providerId="ADAL" clId="{77E932D7-0D9C-4C87-A315-05EFAC120CB0}" dt="2025-09-15T07:09:48.765" v="3" actId="729"/>
        <pc:sldMkLst>
          <pc:docMk/>
          <pc:sldMk cId="827932805" sldId="2145707019"/>
        </pc:sldMkLst>
      </pc:sldChg>
    </pc:docChg>
  </pc:docChgLst>
  <pc:docChgLst>
    <pc:chgData name="Peter Sundström" userId="S::peter.sundstrom@almega.se::47793853-8d8a-4770-b887-f49984665ab9" providerId="AD" clId="Web-{50BE59A6-035B-1CAC-D9BF-1035553C2119}"/>
    <pc:docChg chg="modSld">
      <pc:chgData name="Peter Sundström" userId="S::peter.sundstrom@almega.se::47793853-8d8a-4770-b887-f49984665ab9" providerId="AD" clId="Web-{50BE59A6-035B-1CAC-D9BF-1035553C2119}" dt="2025-09-10T12:22:43.601" v="50" actId="20577"/>
      <pc:docMkLst>
        <pc:docMk/>
      </pc:docMkLst>
      <pc:sldChg chg="modSp">
        <pc:chgData name="Peter Sundström" userId="S::peter.sundstrom@almega.se::47793853-8d8a-4770-b887-f49984665ab9" providerId="AD" clId="Web-{50BE59A6-035B-1CAC-D9BF-1035553C2119}" dt="2025-09-10T12:22:43.601" v="50" actId="20577"/>
        <pc:sldMkLst>
          <pc:docMk/>
          <pc:sldMk cId="110791627" sldId="39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17B3FD7B-5C10-69F6-9A3D-0AD438373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4BA526C7-FEA8-2CC7-B5EF-6D45EBDE6C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82A0B3-4377-41E9-B256-07581AE58357}" type="datetimeFigureOut">
              <a:rPr lang="sv-SE" smtClean="0"/>
              <a:t>2025-11-05</a:t>
            </a:fld>
            <a:endParaRPr lang="sv-SE"/>
          </a:p>
        </p:txBody>
      </p:sp>
      <p:sp>
        <p:nvSpPr>
          <p:cNvPr id="4" name="Platshållare för sidfot 3">
            <a:extLst>
              <a:ext uri="{FF2B5EF4-FFF2-40B4-BE49-F238E27FC236}">
                <a16:creationId xmlns:a16="http://schemas.microsoft.com/office/drawing/2014/main" id="{4F05954E-B86F-D150-39B9-540E6B12FF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3648E8F-793E-209E-BF97-71F0344A4F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65F6BC-F63B-42DE-8366-7AD9D9F11F6E}" type="slidenum">
              <a:rPr lang="sv-SE" smtClean="0"/>
              <a:t>‹#›</a:t>
            </a:fld>
            <a:endParaRPr lang="sv-SE"/>
          </a:p>
        </p:txBody>
      </p:sp>
    </p:spTree>
    <p:extLst>
      <p:ext uri="{BB962C8B-B14F-4D97-AF65-F5344CB8AC3E}">
        <p14:creationId xmlns:p14="http://schemas.microsoft.com/office/powerpoint/2010/main" val="2076368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6CD27F-57ED-4050-A749-338366197E0D}" type="datetimeFigureOut">
              <a:rPr lang="sv-SE" smtClean="0"/>
              <a:t>2025-11-05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CD586-C145-4C08-8ECD-C931AA628107}" type="slidenum">
              <a:rPr lang="sv-SE" smtClean="0"/>
              <a:t>‹#›</a:t>
            </a:fld>
            <a:endParaRPr lang="sv-SE"/>
          </a:p>
        </p:txBody>
      </p:sp>
    </p:spTree>
    <p:extLst>
      <p:ext uri="{BB962C8B-B14F-4D97-AF65-F5344CB8AC3E}">
        <p14:creationId xmlns:p14="http://schemas.microsoft.com/office/powerpoint/2010/main" val="3998416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E3C04-CE63-C6D3-402E-B9309DAF31C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D6E8DA3-4A21-73F5-1410-B8C662F47AD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DB09F06-948A-54C1-F934-C116E007013D}"/>
              </a:ext>
            </a:extLst>
          </p:cNvPr>
          <p:cNvSpPr>
            <a:spLocks noGrp="1"/>
          </p:cNvSpPr>
          <p:nvPr>
            <p:ph type="body" idx="1"/>
          </p:nvPr>
        </p:nvSpPr>
        <p:spPr/>
        <p:txBody>
          <a:bodyPr/>
          <a:lstStyle/>
          <a:p>
            <a:r>
              <a:rPr lang="sv-SE"/>
              <a:t>MS </a:t>
            </a:r>
          </a:p>
          <a:p>
            <a:endParaRPr lang="sv-SE"/>
          </a:p>
          <a:p>
            <a:r>
              <a:rPr lang="sv-SE"/>
              <a:t>Notera skillnaden vid sommar och jul. </a:t>
            </a:r>
          </a:p>
          <a:p>
            <a:endParaRPr lang="sv-SE"/>
          </a:p>
        </p:txBody>
      </p:sp>
      <p:sp>
        <p:nvSpPr>
          <p:cNvPr id="4" name="Platshållare för bildnummer 3">
            <a:extLst>
              <a:ext uri="{FF2B5EF4-FFF2-40B4-BE49-F238E27FC236}">
                <a16:creationId xmlns:a16="http://schemas.microsoft.com/office/drawing/2014/main" id="{00269923-DE1F-0CED-6E8F-D97E31B53F7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CD586-C145-4C08-8ECD-C931AA62810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76086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D7E62-9638-FEEF-2FEB-2768170F789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1E5E7BD-71E3-992A-9E63-94D62FA09DA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763DEF8-A0F0-92C0-F800-824152950A8F}"/>
              </a:ext>
            </a:extLst>
          </p:cNvPr>
          <p:cNvSpPr>
            <a:spLocks noGrp="1"/>
          </p:cNvSpPr>
          <p:nvPr>
            <p:ph type="body" idx="1"/>
          </p:nvPr>
        </p:nvSpPr>
        <p:spPr/>
        <p:txBody>
          <a:bodyPr/>
          <a:lstStyle/>
          <a:p>
            <a:r>
              <a:rPr lang="sv-SE"/>
              <a:t>MS </a:t>
            </a:r>
          </a:p>
          <a:p>
            <a:endParaRPr lang="sv-SE"/>
          </a:p>
          <a:p>
            <a:r>
              <a:rPr lang="sv-SE"/>
              <a:t>Notera skillnaden vid sommar och jul. </a:t>
            </a:r>
          </a:p>
          <a:p>
            <a:endParaRPr lang="sv-SE"/>
          </a:p>
        </p:txBody>
      </p:sp>
      <p:sp>
        <p:nvSpPr>
          <p:cNvPr id="4" name="Platshållare för bildnummer 3">
            <a:extLst>
              <a:ext uri="{FF2B5EF4-FFF2-40B4-BE49-F238E27FC236}">
                <a16:creationId xmlns:a16="http://schemas.microsoft.com/office/drawing/2014/main" id="{BE304F11-4DB3-A994-755F-6207092A0F5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CD586-C145-4C08-8ECD-C931AA62810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284270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Facken tänker att allt är beordrat. </a:t>
            </a:r>
            <a:r>
              <a:rPr lang="sv-SE">
                <a:sym typeface="Wingdings" panose="05000000000000000000" pitchFamily="2" charset="2"/>
              </a:rPr>
              <a:t> Tvister. </a:t>
            </a:r>
          </a:p>
          <a:p>
            <a:r>
              <a:rPr lang="sv-SE">
                <a:sym typeface="Wingdings" panose="05000000000000000000" pitchFamily="2" charset="2"/>
              </a:rPr>
              <a:t>Hitta en lösning – chefen kan skapa bevis på att det är frivilligt. </a:t>
            </a:r>
            <a:endParaRPr lang="sv-SE"/>
          </a:p>
          <a:p>
            <a:r>
              <a:rPr lang="sv-SE"/>
              <a:t>Processen – hur säkerställer vi att det var frivilligt? </a:t>
            </a:r>
          </a:p>
          <a:p>
            <a:r>
              <a:rPr lang="sv-SE"/>
              <a:t>Bestämma er internt hur ni ska hantera det här? Finns det ett sätt? Flera sätt? Vad måste vara ”</a:t>
            </a:r>
            <a:r>
              <a:rPr lang="sv-SE" err="1"/>
              <a:t>mandatory</a:t>
            </a:r>
            <a:r>
              <a:rPr lang="sv-SE"/>
              <a:t>” (ex. skriftlighet)?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latin typeface="Times New Roman" panose="02020603050405020304" pitchFamily="18" charset="0"/>
                <a:ea typeface="Times New Roman" panose="02020603050405020304" pitchFamily="18" charset="0"/>
              </a:rPr>
              <a:t>Vill du/du måste? – hur vet vi att det hanteras korrekt?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latin typeface="Times New Roman" panose="02020603050405020304" pitchFamily="18" charset="0"/>
                <a:ea typeface="Times New Roman" panose="02020603050405020304" pitchFamily="18" charset="0"/>
              </a:rPr>
              <a:t>Plan B – Vad händer om AT säger nej till att man inte vill. Och då går chefen och beordrar = övertidsersättning. Plan B – gå till annan AT och erbjud. ”Smartness”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latin typeface="Times New Roman" panose="02020603050405020304" pitchFamily="18" charset="0"/>
                <a:ea typeface="Times New Roman" panose="02020603050405020304" pitchFamily="18" charset="0"/>
              </a:rPr>
              <a:t>Vilka avtal behöver vi prata 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latin typeface="Times New Roman" panose="02020603050405020304" pitchFamily="18" charset="0"/>
              <a:ea typeface="Times New Roman" panose="02020603050405020304" pitchFamily="18" charset="0"/>
            </a:endParaRPr>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B85065-868C-4A43-9EDC-ADC733B0FD94}" type="slidenum">
              <a:rPr kumimoji="0" lang="en-GB"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63433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CE518-7D6B-9C1B-AE9C-8752A07CD8B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7FF55F1-90E0-E966-EFD1-4CBAC57C6BD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0821AAF-C9CD-F7BB-2D21-B7EBC309542C}"/>
              </a:ext>
            </a:extLst>
          </p:cNvPr>
          <p:cNvSpPr>
            <a:spLocks noGrp="1"/>
          </p:cNvSpPr>
          <p:nvPr>
            <p:ph type="body" idx="1"/>
          </p:nvPr>
        </p:nvSpPr>
        <p:spPr/>
        <p:txBody>
          <a:bodyPr/>
          <a:lstStyle/>
          <a:p>
            <a:pPr fontAlgn="auto"/>
            <a:r>
              <a:rPr lang="sv-SE" sz="1200" b="0" i="0" kern="1200">
                <a:solidFill>
                  <a:schemeClr val="tx1"/>
                </a:solidFill>
                <a:effectLst/>
                <a:latin typeface="+mn-lt"/>
                <a:ea typeface="+mn-ea"/>
                <a:cs typeface="+mn-cs"/>
              </a:rPr>
              <a:t>MS</a:t>
            </a:r>
          </a:p>
          <a:p>
            <a:pPr fontAlgn="auto"/>
            <a:endParaRPr lang="sv-SE" sz="1200" b="0" i="0" kern="1200">
              <a:solidFill>
                <a:schemeClr val="tx1"/>
              </a:solidFill>
              <a:effectLst/>
              <a:latin typeface="+mn-lt"/>
              <a:ea typeface="+mn-ea"/>
              <a:cs typeface="+mn-cs"/>
            </a:endParaRPr>
          </a:p>
          <a:p>
            <a:pPr fontAlgn="auto"/>
            <a:r>
              <a:rPr lang="sv-SE" sz="1200" b="0" i="0" kern="1200">
                <a:solidFill>
                  <a:schemeClr val="tx1"/>
                </a:solidFill>
                <a:effectLst/>
                <a:latin typeface="+mn-lt"/>
                <a:ea typeface="+mn-ea"/>
                <a:cs typeface="+mn-cs"/>
              </a:rPr>
              <a:t>Kommit in i avtalet – dvs inget separat avtal och inte heller tidsbegränsat under en viss tid som etableringsjobben är. </a:t>
            </a:r>
          </a:p>
          <a:p>
            <a:pPr fontAlgn="auto"/>
            <a:endParaRPr lang="sv-SE" sz="1200" b="0" i="0" kern="1200">
              <a:solidFill>
                <a:schemeClr val="tx1"/>
              </a:solidFill>
              <a:effectLst/>
              <a:latin typeface="+mn-lt"/>
              <a:ea typeface="+mn-ea"/>
              <a:cs typeface="+mn-cs"/>
            </a:endParaRPr>
          </a:p>
          <a:p>
            <a:pPr fontAlgn="auto"/>
            <a:r>
              <a:rPr lang="sv-SE" sz="1200" b="0" i="0" kern="1200">
                <a:solidFill>
                  <a:schemeClr val="tx1"/>
                </a:solidFill>
                <a:effectLst/>
                <a:latin typeface="+mn-lt"/>
                <a:ea typeface="+mn-ea"/>
                <a:cs typeface="+mn-cs"/>
              </a:rPr>
              <a:t>LOs gemensamma satsning på att höja lägstalönerna extra sedan 2017. </a:t>
            </a:r>
          </a:p>
          <a:p>
            <a:pPr fontAlgn="auto"/>
            <a:endParaRPr lang="sv-SE" sz="1200" b="0" i="0" kern="1200">
              <a:solidFill>
                <a:schemeClr val="tx1"/>
              </a:solidFill>
              <a:effectLst/>
              <a:latin typeface="+mn-lt"/>
              <a:ea typeface="+mn-ea"/>
              <a:cs typeface="+mn-cs"/>
            </a:endParaRPr>
          </a:p>
          <a:p>
            <a:pPr fontAlgn="auto"/>
            <a:r>
              <a:rPr lang="sv-SE" sz="1200" b="0" i="0" kern="1200">
                <a:solidFill>
                  <a:schemeClr val="tx1"/>
                </a:solidFill>
                <a:effectLst/>
                <a:latin typeface="+mn-lt"/>
                <a:ea typeface="+mn-ea"/>
                <a:cs typeface="+mn-cs"/>
              </a:rPr>
              <a:t>Servicebranschen är en integrationsmotor och en bransch som delvis lider av kompetensbrist varpå behovet av nya medarbetare är stort. Syftet med avtalet är att säkra servicebranschens kompetensförsörjningsbehov och ge en möjlighet till färdighetsträning och höjd kompetens, utveckla yrkesrollerna för de anställda i servicebranschen samt att stärka branschen i dess helhet. Introduktionsanställning ska leda fram till ny välutbildad arbetskraft och bidra till utveckling av företagen och branschen som sådan.</a:t>
            </a:r>
          </a:p>
          <a:p>
            <a:pPr fontAlgn="auto"/>
            <a:r>
              <a:rPr lang="sv-SE" sz="1200" b="0" i="0" kern="1200">
                <a:solidFill>
                  <a:schemeClr val="tx1"/>
                </a:solidFill>
                <a:effectLst/>
                <a:latin typeface="+mn-lt"/>
                <a:ea typeface="+mn-ea"/>
                <a:cs typeface="+mn-cs"/>
              </a:rPr>
              <a:t>Syftet med introduktionsanställningen är att det ska leda till en tillsvidareanställning. Men inget krav. </a:t>
            </a:r>
          </a:p>
          <a:p>
            <a:endParaRPr lang="sv-SE"/>
          </a:p>
        </p:txBody>
      </p:sp>
      <p:sp>
        <p:nvSpPr>
          <p:cNvPr id="4" name="Platshållare för bildnummer 3">
            <a:extLst>
              <a:ext uri="{FF2B5EF4-FFF2-40B4-BE49-F238E27FC236}">
                <a16:creationId xmlns:a16="http://schemas.microsoft.com/office/drawing/2014/main" id="{04FAADEC-5DBB-077A-38A2-B8C4AFBB73E2}"/>
              </a:ext>
            </a:extLst>
          </p:cNvPr>
          <p:cNvSpPr>
            <a:spLocks noGrp="1"/>
          </p:cNvSpPr>
          <p:nvPr>
            <p:ph type="sldNum" sz="quarter" idx="5"/>
          </p:nvPr>
        </p:nvSpPr>
        <p:spPr/>
        <p:txBody>
          <a:bodyPr/>
          <a:lstStyle/>
          <a:p>
            <a:fld id="{A29CD586-C145-4C08-8ECD-C931AA628107}" type="slidenum">
              <a:rPr lang="sv-SE" smtClean="0"/>
              <a:t>10</a:t>
            </a:fld>
            <a:endParaRPr lang="sv-SE"/>
          </a:p>
        </p:txBody>
      </p:sp>
    </p:spTree>
    <p:extLst>
      <p:ext uri="{BB962C8B-B14F-4D97-AF65-F5344CB8AC3E}">
        <p14:creationId xmlns:p14="http://schemas.microsoft.com/office/powerpoint/2010/main" val="267266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F1387-8403-61F3-6C5C-4BE5464992D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8737CB5-C570-06A1-AFDD-BFE1A578D2D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B0D41A3-993B-83C3-6963-C79BA753CE12}"/>
              </a:ext>
            </a:extLst>
          </p:cNvPr>
          <p:cNvSpPr>
            <a:spLocks noGrp="1"/>
          </p:cNvSpPr>
          <p:nvPr>
            <p:ph type="body" idx="1"/>
          </p:nvPr>
        </p:nvSpPr>
        <p:spPr/>
        <p:txBody>
          <a:bodyPr/>
          <a:lstStyle/>
          <a:p>
            <a:pPr fontAlgn="auto"/>
            <a:r>
              <a:rPr lang="sv-SE" sz="1200" b="0" i="0" kern="1200">
                <a:solidFill>
                  <a:schemeClr val="tx1"/>
                </a:solidFill>
                <a:effectLst/>
                <a:latin typeface="+mn-lt"/>
                <a:ea typeface="+mn-ea"/>
                <a:cs typeface="+mn-cs"/>
              </a:rPr>
              <a:t>MÖ </a:t>
            </a:r>
          </a:p>
          <a:p>
            <a:pPr fontAlgn="auto"/>
            <a:endParaRPr lang="sv-SE" sz="1200" b="0" i="0" kern="1200">
              <a:solidFill>
                <a:schemeClr val="tx1"/>
              </a:solidFill>
              <a:effectLst/>
              <a:latin typeface="+mn-lt"/>
              <a:ea typeface="+mn-ea"/>
              <a:cs typeface="+mn-cs"/>
            </a:endParaRPr>
          </a:p>
          <a:p>
            <a:pPr fontAlgn="auto"/>
            <a:r>
              <a:rPr lang="sv-SE" sz="1200" b="0" i="0" kern="1200">
                <a:solidFill>
                  <a:schemeClr val="tx1"/>
                </a:solidFill>
                <a:effectLst/>
                <a:latin typeface="+mn-lt"/>
                <a:ea typeface="+mn-ea"/>
                <a:cs typeface="+mn-cs"/>
              </a:rPr>
              <a:t>Handledartillägg – betalas enbart för de tillfällen/dagar då det behövts. Är det så att det behövs 20 dagar under en månad så utgår tillägget för 20 dagar. Men det kanske inte behövs 20 dagar, utan kanske 10? </a:t>
            </a:r>
          </a:p>
          <a:p>
            <a:pPr fontAlgn="auto"/>
            <a:endParaRPr lang="sv-SE" sz="1200" b="0" i="0" kern="1200">
              <a:solidFill>
                <a:schemeClr val="tx1"/>
              </a:solidFill>
              <a:effectLst/>
              <a:latin typeface="+mn-lt"/>
              <a:ea typeface="+mn-ea"/>
              <a:cs typeface="+mn-cs"/>
            </a:endParaRPr>
          </a:p>
          <a:p>
            <a:pPr fontAlgn="auto"/>
            <a:r>
              <a:rPr lang="sv-SE" sz="1200" b="0" i="0" kern="1200">
                <a:solidFill>
                  <a:schemeClr val="tx1"/>
                </a:solidFill>
                <a:effectLst/>
                <a:latin typeface="+mn-lt"/>
                <a:ea typeface="+mn-ea"/>
                <a:cs typeface="+mn-cs"/>
              </a:rPr>
              <a:t>Mertid/övertid/OB </a:t>
            </a:r>
            <a:r>
              <a:rPr lang="sv-SE" sz="1200" b="0" i="0" kern="1200" err="1">
                <a:solidFill>
                  <a:schemeClr val="tx1"/>
                </a:solidFill>
                <a:effectLst/>
                <a:latin typeface="+mn-lt"/>
                <a:ea typeface="+mn-ea"/>
                <a:cs typeface="+mn-cs"/>
              </a:rPr>
              <a:t>etc</a:t>
            </a:r>
            <a:r>
              <a:rPr lang="sv-SE" sz="1200" b="0" i="0" kern="1200">
                <a:solidFill>
                  <a:schemeClr val="tx1"/>
                </a:solidFill>
                <a:effectLst/>
                <a:latin typeface="+mn-lt"/>
                <a:ea typeface="+mn-ea"/>
                <a:cs typeface="+mn-cs"/>
              </a:rPr>
              <a:t> – krontal i avtalet. Dvs det krontal som gäller. Då kan man alltså inte ta ex. 80% av </a:t>
            </a:r>
            <a:r>
              <a:rPr lang="sv-SE" sz="1200" b="0" i="0" kern="1200" err="1">
                <a:solidFill>
                  <a:schemeClr val="tx1"/>
                </a:solidFill>
                <a:effectLst/>
                <a:latin typeface="+mn-lt"/>
                <a:ea typeface="+mn-ea"/>
                <a:cs typeface="+mn-cs"/>
              </a:rPr>
              <a:t>OB-tillägget</a:t>
            </a:r>
            <a:r>
              <a:rPr lang="sv-SE" sz="1200" b="0" i="0" kern="1200">
                <a:solidFill>
                  <a:schemeClr val="tx1"/>
                </a:solidFill>
                <a:effectLst/>
                <a:latin typeface="+mn-lt"/>
                <a:ea typeface="+mn-ea"/>
                <a:cs typeface="+mn-cs"/>
              </a:rPr>
              <a:t> utan fullt krontal gäller. </a:t>
            </a:r>
          </a:p>
          <a:p>
            <a:pPr fontAlgn="auto"/>
            <a:endParaRPr lang="sv-SE" sz="1200" b="0" i="0" kern="1200">
              <a:solidFill>
                <a:schemeClr val="tx1"/>
              </a:solidFill>
              <a:effectLst/>
              <a:latin typeface="+mn-lt"/>
              <a:ea typeface="+mn-ea"/>
              <a:cs typeface="+mn-cs"/>
            </a:endParaRPr>
          </a:p>
          <a:p>
            <a:endParaRPr lang="sv-SE"/>
          </a:p>
        </p:txBody>
      </p:sp>
      <p:sp>
        <p:nvSpPr>
          <p:cNvPr id="4" name="Platshållare för bildnummer 3">
            <a:extLst>
              <a:ext uri="{FF2B5EF4-FFF2-40B4-BE49-F238E27FC236}">
                <a16:creationId xmlns:a16="http://schemas.microsoft.com/office/drawing/2014/main" id="{7719FEFD-F9B5-F267-8F9D-AF6DD1DEBB21}"/>
              </a:ext>
            </a:extLst>
          </p:cNvPr>
          <p:cNvSpPr>
            <a:spLocks noGrp="1"/>
          </p:cNvSpPr>
          <p:nvPr>
            <p:ph type="sldNum" sz="quarter" idx="5"/>
          </p:nvPr>
        </p:nvSpPr>
        <p:spPr/>
        <p:txBody>
          <a:bodyPr/>
          <a:lstStyle/>
          <a:p>
            <a:fld id="{A29CD586-C145-4C08-8ECD-C931AA628107}" type="slidenum">
              <a:rPr lang="sv-SE" smtClean="0"/>
              <a:t>11</a:t>
            </a:fld>
            <a:endParaRPr lang="sv-SE"/>
          </a:p>
        </p:txBody>
      </p:sp>
    </p:spTree>
    <p:extLst>
      <p:ext uri="{BB962C8B-B14F-4D97-AF65-F5344CB8AC3E}">
        <p14:creationId xmlns:p14="http://schemas.microsoft.com/office/powerpoint/2010/main" val="395024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D5A5E-5CC4-DA2B-EAF7-BF6B2ECC382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577ED88-2632-DF59-86F1-5F36047A712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EA9F65B-970C-56D8-2F27-B62CAA2DD91E}"/>
              </a:ext>
            </a:extLst>
          </p:cNvPr>
          <p:cNvSpPr>
            <a:spLocks noGrp="1"/>
          </p:cNvSpPr>
          <p:nvPr>
            <p:ph type="body" idx="1"/>
          </p:nvPr>
        </p:nvSpPr>
        <p:spPr/>
        <p:txBody>
          <a:bodyPr/>
          <a:lstStyle/>
          <a:p>
            <a:pPr fontAlgn="auto"/>
            <a:r>
              <a:rPr lang="sv-SE" sz="1200" b="0" i="0" kern="1200">
                <a:solidFill>
                  <a:schemeClr val="tx1"/>
                </a:solidFill>
                <a:effectLst/>
                <a:latin typeface="+mn-lt"/>
                <a:ea typeface="+mn-ea"/>
                <a:cs typeface="+mn-cs"/>
              </a:rPr>
              <a:t>MS</a:t>
            </a:r>
          </a:p>
          <a:p>
            <a:pPr fontAlgn="auto"/>
            <a:endParaRPr lang="sv-SE" sz="1200" b="0" i="0" kern="1200">
              <a:solidFill>
                <a:schemeClr val="tx1"/>
              </a:solidFill>
              <a:effectLst/>
              <a:latin typeface="+mn-lt"/>
              <a:ea typeface="+mn-ea"/>
              <a:cs typeface="+mn-cs"/>
            </a:endParaRPr>
          </a:p>
          <a:p>
            <a:pPr fontAlgn="auto"/>
            <a:r>
              <a:rPr lang="sv-SE" sz="1200" b="0" i="0" kern="1200">
                <a:solidFill>
                  <a:schemeClr val="tx1"/>
                </a:solidFill>
                <a:effectLst/>
                <a:latin typeface="+mn-lt"/>
                <a:ea typeface="+mn-ea"/>
                <a:cs typeface="+mn-cs"/>
              </a:rPr>
              <a:t>Tidigare erfarenhet eller helt blank? Behov av att skaffa körkort? Allt som underlättar anställning. </a:t>
            </a:r>
          </a:p>
          <a:p>
            <a:pPr fontAlgn="auto"/>
            <a:r>
              <a:rPr lang="sv-SE" sz="1200" b="0" i="0" kern="1200">
                <a:solidFill>
                  <a:schemeClr val="tx1"/>
                </a:solidFill>
                <a:effectLst/>
                <a:latin typeface="+mn-lt"/>
                <a:ea typeface="+mn-ea"/>
                <a:cs typeface="+mn-cs"/>
              </a:rPr>
              <a:t>Fackförbunden är bekväma med SRY. </a:t>
            </a:r>
          </a:p>
          <a:p>
            <a:endParaRPr lang="sv-SE"/>
          </a:p>
          <a:p>
            <a:endParaRPr lang="sv-SE"/>
          </a:p>
        </p:txBody>
      </p:sp>
      <p:sp>
        <p:nvSpPr>
          <p:cNvPr id="4" name="Platshållare för bildnummer 3">
            <a:extLst>
              <a:ext uri="{FF2B5EF4-FFF2-40B4-BE49-F238E27FC236}">
                <a16:creationId xmlns:a16="http://schemas.microsoft.com/office/drawing/2014/main" id="{154E9596-4F58-F5BC-8796-C2939D2B0303}"/>
              </a:ext>
            </a:extLst>
          </p:cNvPr>
          <p:cNvSpPr>
            <a:spLocks noGrp="1"/>
          </p:cNvSpPr>
          <p:nvPr>
            <p:ph type="sldNum" sz="quarter" idx="5"/>
          </p:nvPr>
        </p:nvSpPr>
        <p:spPr/>
        <p:txBody>
          <a:bodyPr/>
          <a:lstStyle/>
          <a:p>
            <a:fld id="{A29CD586-C145-4C08-8ECD-C931AA628107}" type="slidenum">
              <a:rPr lang="sv-SE" smtClean="0"/>
              <a:t>12</a:t>
            </a:fld>
            <a:endParaRPr lang="sv-SE"/>
          </a:p>
        </p:txBody>
      </p:sp>
    </p:spTree>
    <p:extLst>
      <p:ext uri="{BB962C8B-B14F-4D97-AF65-F5344CB8AC3E}">
        <p14:creationId xmlns:p14="http://schemas.microsoft.com/office/powerpoint/2010/main" val="275545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202EB-8F4A-A9C4-E85F-AC9DF4F7527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B04C0BB-3F59-713F-4829-75B385D9A68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23DB413-5352-7EEB-6227-A4BF69BDB425}"/>
              </a:ext>
            </a:extLst>
          </p:cNvPr>
          <p:cNvSpPr>
            <a:spLocks noGrp="1"/>
          </p:cNvSpPr>
          <p:nvPr>
            <p:ph type="body" idx="1"/>
          </p:nvPr>
        </p:nvSpPr>
        <p:spPr/>
        <p:txBody>
          <a:bodyPr/>
          <a:lstStyle/>
          <a:p>
            <a:pPr fontAlgn="auto"/>
            <a:r>
              <a:rPr lang="sv-SE" sz="1200" b="0" i="0" kern="1200">
                <a:solidFill>
                  <a:schemeClr val="tx1"/>
                </a:solidFill>
                <a:effectLst/>
                <a:latin typeface="+mn-lt"/>
                <a:ea typeface="+mn-ea"/>
                <a:cs typeface="+mn-cs"/>
              </a:rPr>
              <a:t>MS</a:t>
            </a:r>
          </a:p>
          <a:p>
            <a:endParaRPr lang="sv-SE"/>
          </a:p>
        </p:txBody>
      </p:sp>
      <p:sp>
        <p:nvSpPr>
          <p:cNvPr id="4" name="Platshållare för bildnummer 3">
            <a:extLst>
              <a:ext uri="{FF2B5EF4-FFF2-40B4-BE49-F238E27FC236}">
                <a16:creationId xmlns:a16="http://schemas.microsoft.com/office/drawing/2014/main" id="{A0DD8D29-AA70-61BA-0ED8-1905A8CD39FF}"/>
              </a:ext>
            </a:extLst>
          </p:cNvPr>
          <p:cNvSpPr>
            <a:spLocks noGrp="1"/>
          </p:cNvSpPr>
          <p:nvPr>
            <p:ph type="sldNum" sz="quarter" idx="5"/>
          </p:nvPr>
        </p:nvSpPr>
        <p:spPr/>
        <p:txBody>
          <a:bodyPr/>
          <a:lstStyle/>
          <a:p>
            <a:fld id="{A29CD586-C145-4C08-8ECD-C931AA628107}" type="slidenum">
              <a:rPr lang="sv-SE" smtClean="0"/>
              <a:t>13</a:t>
            </a:fld>
            <a:endParaRPr lang="sv-SE"/>
          </a:p>
        </p:txBody>
      </p:sp>
    </p:spTree>
    <p:extLst>
      <p:ext uri="{BB962C8B-B14F-4D97-AF65-F5344CB8AC3E}">
        <p14:creationId xmlns:p14="http://schemas.microsoft.com/office/powerpoint/2010/main" val="3674410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E84B8-6304-5A5D-BBC3-AF8BDBC8354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AFBA6E9-09DB-76A7-01E5-64CDAD55652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DAC6005-9D70-408A-3C46-79B0DC2734FD}"/>
              </a:ext>
            </a:extLst>
          </p:cNvPr>
          <p:cNvSpPr>
            <a:spLocks noGrp="1"/>
          </p:cNvSpPr>
          <p:nvPr>
            <p:ph type="body" idx="1"/>
          </p:nvPr>
        </p:nvSpPr>
        <p:spPr/>
        <p:txBody>
          <a:bodyPr/>
          <a:lstStyle/>
          <a:p>
            <a:pPr fontAlgn="auto"/>
            <a:r>
              <a:rPr lang="sv-SE" sz="1200" b="0" i="0" kern="1200">
                <a:solidFill>
                  <a:schemeClr val="tx1"/>
                </a:solidFill>
                <a:effectLst/>
                <a:latin typeface="+mn-lt"/>
                <a:ea typeface="+mn-ea"/>
                <a:cs typeface="+mn-cs"/>
              </a:rPr>
              <a:t>MS</a:t>
            </a:r>
          </a:p>
          <a:p>
            <a:endParaRPr lang="sv-SE"/>
          </a:p>
        </p:txBody>
      </p:sp>
      <p:sp>
        <p:nvSpPr>
          <p:cNvPr id="4" name="Platshållare för bildnummer 3">
            <a:extLst>
              <a:ext uri="{FF2B5EF4-FFF2-40B4-BE49-F238E27FC236}">
                <a16:creationId xmlns:a16="http://schemas.microsoft.com/office/drawing/2014/main" id="{D6E71B10-FF9C-2154-34BA-CFA52627CD2B}"/>
              </a:ext>
            </a:extLst>
          </p:cNvPr>
          <p:cNvSpPr>
            <a:spLocks noGrp="1"/>
          </p:cNvSpPr>
          <p:nvPr>
            <p:ph type="sldNum" sz="quarter" idx="5"/>
          </p:nvPr>
        </p:nvSpPr>
        <p:spPr/>
        <p:txBody>
          <a:bodyPr/>
          <a:lstStyle/>
          <a:p>
            <a:fld id="{A29CD586-C145-4C08-8ECD-C931AA628107}" type="slidenum">
              <a:rPr lang="sv-SE" smtClean="0"/>
              <a:t>14</a:t>
            </a:fld>
            <a:endParaRPr lang="sv-SE"/>
          </a:p>
        </p:txBody>
      </p:sp>
    </p:spTree>
    <p:extLst>
      <p:ext uri="{BB962C8B-B14F-4D97-AF65-F5344CB8AC3E}">
        <p14:creationId xmlns:p14="http://schemas.microsoft.com/office/powerpoint/2010/main" val="2426521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sida förbundsgrön">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300038" y="548621"/>
            <a:ext cx="8764449" cy="2387600"/>
          </a:xfrm>
        </p:spPr>
        <p:txBody>
          <a:bodyPr anchor="ctr"/>
          <a:lstStyle>
            <a:lvl1pPr algn="l">
              <a:defRPr sz="6000"/>
            </a:lvl1pPr>
          </a:lstStyle>
          <a:p>
            <a:r>
              <a:rPr lang="sv-SE"/>
              <a:t>Presentationens namn här i max tre rader</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300038" y="3164699"/>
            <a:ext cx="8764449" cy="972067"/>
          </a:xfr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a:xfrm>
            <a:off x="868017" y="7079769"/>
            <a:ext cx="2743200" cy="165400"/>
          </a:xfrm>
        </p:spPr>
        <p:txBody>
          <a:bodyPr/>
          <a:lstStyle/>
          <a:p>
            <a:fld id="{FD403CD0-842C-4BCD-83D3-BB78B185EE38}" type="datetimeFigureOut">
              <a:rPr lang="sv-SE" smtClean="0"/>
              <a:t>2025-11-05</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a:xfrm>
            <a:off x="868017" y="7277938"/>
            <a:ext cx="4114800" cy="165400"/>
          </a:xfrm>
        </p:spPr>
        <p:txBody>
          <a:body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a:xfrm>
            <a:off x="8640417" y="7277938"/>
            <a:ext cx="2743200" cy="165400"/>
          </a:xfrm>
        </p:spPr>
        <p:txBody>
          <a:bodyPr/>
          <a:lstStyle/>
          <a:p>
            <a:fld id="{AE086683-F536-42AB-ABBC-F4803DFE8DBC}" type="slidenum">
              <a:rPr lang="sv-SE" smtClean="0"/>
              <a:t>‹#›</a:t>
            </a:fld>
            <a:endParaRPr lang="sv-SE"/>
          </a:p>
        </p:txBody>
      </p:sp>
      <p:sp>
        <p:nvSpPr>
          <p:cNvPr id="18" name="Frihandsfigur: Form 17">
            <a:extLst>
              <a:ext uri="{FF2B5EF4-FFF2-40B4-BE49-F238E27FC236}">
                <a16:creationId xmlns:a16="http://schemas.microsoft.com/office/drawing/2014/main" id="{E0ADA2EB-068E-4AF9-BD94-838CEC9141E0}"/>
              </a:ext>
            </a:extLst>
          </p:cNvPr>
          <p:cNvSpPr/>
          <p:nvPr/>
        </p:nvSpPr>
        <p:spPr>
          <a:xfrm rot="10512305">
            <a:off x="8065503" y="2236024"/>
            <a:ext cx="3816990" cy="4615084"/>
          </a:xfrm>
          <a:custGeom>
            <a:avLst/>
            <a:gdLst>
              <a:gd name="connsiteX0" fmla="*/ 3807359 w 3807359"/>
              <a:gd name="connsiteY0" fmla="*/ 652140 h 3869685"/>
              <a:gd name="connsiteX1" fmla="*/ 3653054 w 3807359"/>
              <a:gd name="connsiteY1" fmla="*/ 1003613 h 3869685"/>
              <a:gd name="connsiteX2" fmla="*/ 3601619 w 3807359"/>
              <a:gd name="connsiteY2" fmla="*/ 1084575 h 3869685"/>
              <a:gd name="connsiteX3" fmla="*/ 3573997 w 3807359"/>
              <a:gd name="connsiteY3" fmla="*/ 1124580 h 3869685"/>
              <a:gd name="connsiteX4" fmla="*/ 3544469 w 3807359"/>
              <a:gd name="connsiteY4" fmla="*/ 1162680 h 3869685"/>
              <a:gd name="connsiteX5" fmla="*/ 3530182 w 3807359"/>
              <a:gd name="connsiteY5" fmla="*/ 1181730 h 3869685"/>
              <a:gd name="connsiteX6" fmla="*/ 3514942 w 3807359"/>
              <a:gd name="connsiteY6" fmla="*/ 1199828 h 3869685"/>
              <a:gd name="connsiteX7" fmla="*/ 3483509 w 3807359"/>
              <a:gd name="connsiteY7" fmla="*/ 1236975 h 3869685"/>
              <a:gd name="connsiteX8" fmla="*/ 3450172 w 3807359"/>
              <a:gd name="connsiteY8" fmla="*/ 1272218 h 3869685"/>
              <a:gd name="connsiteX9" fmla="*/ 3416834 w 3807359"/>
              <a:gd name="connsiteY9" fmla="*/ 1306508 h 3869685"/>
              <a:gd name="connsiteX10" fmla="*/ 3106319 w 3807359"/>
              <a:gd name="connsiteY10" fmla="*/ 1532250 h 3869685"/>
              <a:gd name="connsiteX11" fmla="*/ 3063457 w 3807359"/>
              <a:gd name="connsiteY11" fmla="*/ 1554158 h 3869685"/>
              <a:gd name="connsiteX12" fmla="*/ 3019642 w 3807359"/>
              <a:gd name="connsiteY12" fmla="*/ 1573208 h 3869685"/>
              <a:gd name="connsiteX13" fmla="*/ 2997734 w 3807359"/>
              <a:gd name="connsiteY13" fmla="*/ 1582733 h 3869685"/>
              <a:gd name="connsiteX14" fmla="*/ 2974874 w 3807359"/>
              <a:gd name="connsiteY14" fmla="*/ 1590353 h 3869685"/>
              <a:gd name="connsiteX15" fmla="*/ 2929154 w 3807359"/>
              <a:gd name="connsiteY15" fmla="*/ 1606545 h 3869685"/>
              <a:gd name="connsiteX16" fmla="*/ 2741512 w 3807359"/>
              <a:gd name="connsiteY16" fmla="*/ 1648455 h 3869685"/>
              <a:gd name="connsiteX17" fmla="*/ 2645309 w 3807359"/>
              <a:gd name="connsiteY17" fmla="*/ 1657980 h 3869685"/>
              <a:gd name="connsiteX18" fmla="*/ 2597684 w 3807359"/>
              <a:gd name="connsiteY18" fmla="*/ 1659885 h 3869685"/>
              <a:gd name="connsiteX19" fmla="*/ 2549107 w 3807359"/>
              <a:gd name="connsiteY19" fmla="*/ 1659885 h 3869685"/>
              <a:gd name="connsiteX20" fmla="*/ 2501482 w 3807359"/>
              <a:gd name="connsiteY20" fmla="*/ 1657028 h 3869685"/>
              <a:gd name="connsiteX21" fmla="*/ 2477669 w 3807359"/>
              <a:gd name="connsiteY21" fmla="*/ 1655123 h 3869685"/>
              <a:gd name="connsiteX22" fmla="*/ 2453857 w 3807359"/>
              <a:gd name="connsiteY22" fmla="*/ 1652265 h 3869685"/>
              <a:gd name="connsiteX23" fmla="*/ 2406232 w 3807359"/>
              <a:gd name="connsiteY23" fmla="*/ 1646550 h 3869685"/>
              <a:gd name="connsiteX24" fmla="*/ 2358607 w 3807359"/>
              <a:gd name="connsiteY24" fmla="*/ 1637978 h 3869685"/>
              <a:gd name="connsiteX25" fmla="*/ 2334794 w 3807359"/>
              <a:gd name="connsiteY25" fmla="*/ 1633215 h 3869685"/>
              <a:gd name="connsiteX26" fmla="*/ 2311934 w 3807359"/>
              <a:gd name="connsiteY26" fmla="*/ 1627500 h 3869685"/>
              <a:gd name="connsiteX27" fmla="*/ 2265262 w 3807359"/>
              <a:gd name="connsiteY27" fmla="*/ 1615118 h 3869685"/>
              <a:gd name="connsiteX28" fmla="*/ 2219542 w 3807359"/>
              <a:gd name="connsiteY28" fmla="*/ 1599878 h 3869685"/>
              <a:gd name="connsiteX29" fmla="*/ 2196682 w 3807359"/>
              <a:gd name="connsiteY29" fmla="*/ 1592258 h 3869685"/>
              <a:gd name="connsiteX30" fmla="*/ 2174774 w 3807359"/>
              <a:gd name="connsiteY30" fmla="*/ 1583685 h 3869685"/>
              <a:gd name="connsiteX31" fmla="*/ 2130007 w 3807359"/>
              <a:gd name="connsiteY31" fmla="*/ 1564635 h 3869685"/>
              <a:gd name="connsiteX32" fmla="*/ 2087144 w 3807359"/>
              <a:gd name="connsiteY32" fmla="*/ 1542728 h 3869685"/>
              <a:gd name="connsiteX33" fmla="*/ 2004277 w 3807359"/>
              <a:gd name="connsiteY33" fmla="*/ 1494150 h 3869685"/>
              <a:gd name="connsiteX34" fmla="*/ 1993799 w 3807359"/>
              <a:gd name="connsiteY34" fmla="*/ 1487483 h 3869685"/>
              <a:gd name="connsiteX35" fmla="*/ 1984274 w 3807359"/>
              <a:gd name="connsiteY35" fmla="*/ 1480815 h 3869685"/>
              <a:gd name="connsiteX36" fmla="*/ 1965224 w 3807359"/>
              <a:gd name="connsiteY36" fmla="*/ 1466528 h 3869685"/>
              <a:gd name="connsiteX37" fmla="*/ 1946174 w 3807359"/>
              <a:gd name="connsiteY37" fmla="*/ 1452240 h 3869685"/>
              <a:gd name="connsiteX38" fmla="*/ 1927124 w 3807359"/>
              <a:gd name="connsiteY38" fmla="*/ 1437000 h 3869685"/>
              <a:gd name="connsiteX39" fmla="*/ 1909027 w 3807359"/>
              <a:gd name="connsiteY39" fmla="*/ 1421760 h 3869685"/>
              <a:gd name="connsiteX40" fmla="*/ 1890929 w 3807359"/>
              <a:gd name="connsiteY40" fmla="*/ 1405568 h 3869685"/>
              <a:gd name="connsiteX41" fmla="*/ 1856639 w 3807359"/>
              <a:gd name="connsiteY41" fmla="*/ 1372230 h 3869685"/>
              <a:gd name="connsiteX42" fmla="*/ 1738529 w 3807359"/>
              <a:gd name="connsiteY42" fmla="*/ 1220783 h 3869685"/>
              <a:gd name="connsiteX43" fmla="*/ 1654709 w 3807359"/>
              <a:gd name="connsiteY43" fmla="*/ 1047428 h 3869685"/>
              <a:gd name="connsiteX44" fmla="*/ 1608037 w 3807359"/>
              <a:gd name="connsiteY44" fmla="*/ 860738 h 3869685"/>
              <a:gd name="connsiteX45" fmla="*/ 1601369 w 3807359"/>
              <a:gd name="connsiteY45" fmla="*/ 668333 h 3869685"/>
              <a:gd name="connsiteX46" fmla="*/ 1614704 w 3807359"/>
              <a:gd name="connsiteY46" fmla="*/ 573083 h 3869685"/>
              <a:gd name="connsiteX47" fmla="*/ 1626134 w 3807359"/>
              <a:gd name="connsiteY47" fmla="*/ 526410 h 3869685"/>
              <a:gd name="connsiteX48" fmla="*/ 1632802 w 3807359"/>
              <a:gd name="connsiteY48" fmla="*/ 503550 h 3869685"/>
              <a:gd name="connsiteX49" fmla="*/ 1640422 w 3807359"/>
              <a:gd name="connsiteY49" fmla="*/ 480690 h 3869685"/>
              <a:gd name="connsiteX50" fmla="*/ 1656614 w 3807359"/>
              <a:gd name="connsiteY50" fmla="*/ 435923 h 3869685"/>
              <a:gd name="connsiteX51" fmla="*/ 1676617 w 3807359"/>
              <a:gd name="connsiteY51" fmla="*/ 392108 h 3869685"/>
              <a:gd name="connsiteX52" fmla="*/ 1725194 w 3807359"/>
              <a:gd name="connsiteY52" fmla="*/ 309240 h 3869685"/>
              <a:gd name="connsiteX53" fmla="*/ 1785202 w 3807359"/>
              <a:gd name="connsiteY53" fmla="*/ 233993 h 3869685"/>
              <a:gd name="connsiteX54" fmla="*/ 1854734 w 3807359"/>
              <a:gd name="connsiteY54" fmla="*/ 167318 h 3869685"/>
              <a:gd name="connsiteX55" fmla="*/ 2199539 w 3807359"/>
              <a:gd name="connsiteY55" fmla="*/ 7298 h 3869685"/>
              <a:gd name="connsiteX56" fmla="*/ 2390992 w 3807359"/>
              <a:gd name="connsiteY56" fmla="*/ 9203 h 3869685"/>
              <a:gd name="connsiteX57" fmla="*/ 2483384 w 3807359"/>
              <a:gd name="connsiteY57" fmla="*/ 34920 h 3869685"/>
              <a:gd name="connsiteX58" fmla="*/ 2505292 w 3807359"/>
              <a:gd name="connsiteY58" fmla="*/ 44445 h 3869685"/>
              <a:gd name="connsiteX59" fmla="*/ 2527199 w 3807359"/>
              <a:gd name="connsiteY59" fmla="*/ 54923 h 3869685"/>
              <a:gd name="connsiteX60" fmla="*/ 2549107 w 3807359"/>
              <a:gd name="connsiteY60" fmla="*/ 65400 h 3869685"/>
              <a:gd name="connsiteX61" fmla="*/ 2570062 w 3807359"/>
              <a:gd name="connsiteY61" fmla="*/ 77783 h 3869685"/>
              <a:gd name="connsiteX62" fmla="*/ 2714842 w 3807359"/>
              <a:gd name="connsiteY62" fmla="*/ 203513 h 3869685"/>
              <a:gd name="connsiteX63" fmla="*/ 2816759 w 3807359"/>
              <a:gd name="connsiteY63" fmla="*/ 366390 h 3869685"/>
              <a:gd name="connsiteX64" fmla="*/ 2889149 w 3807359"/>
              <a:gd name="connsiteY64" fmla="*/ 740723 h 3869685"/>
              <a:gd name="connsiteX65" fmla="*/ 2810092 w 3807359"/>
              <a:gd name="connsiteY65" fmla="*/ 1116008 h 3869685"/>
              <a:gd name="connsiteX66" fmla="*/ 2641499 w 3807359"/>
              <a:gd name="connsiteY66" fmla="*/ 1461765 h 3869685"/>
              <a:gd name="connsiteX67" fmla="*/ 2171917 w 3807359"/>
              <a:gd name="connsiteY67" fmla="*/ 2069460 h 3869685"/>
              <a:gd name="connsiteX68" fmla="*/ 1872832 w 3807359"/>
              <a:gd name="connsiteY68" fmla="*/ 2311395 h 3869685"/>
              <a:gd name="connsiteX69" fmla="*/ 1531837 w 3807359"/>
              <a:gd name="connsiteY69" fmla="*/ 2488560 h 3869685"/>
              <a:gd name="connsiteX70" fmla="*/ 1508977 w 3807359"/>
              <a:gd name="connsiteY70" fmla="*/ 2497133 h 3869685"/>
              <a:gd name="connsiteX71" fmla="*/ 1486117 w 3807359"/>
              <a:gd name="connsiteY71" fmla="*/ 2504753 h 3869685"/>
              <a:gd name="connsiteX72" fmla="*/ 1440397 w 3807359"/>
              <a:gd name="connsiteY72" fmla="*/ 2519993 h 3869685"/>
              <a:gd name="connsiteX73" fmla="*/ 1348004 w 3807359"/>
              <a:gd name="connsiteY73" fmla="*/ 2546663 h 3869685"/>
              <a:gd name="connsiteX74" fmla="*/ 1253707 w 3807359"/>
              <a:gd name="connsiteY74" fmla="*/ 2566665 h 3869685"/>
              <a:gd name="connsiteX75" fmla="*/ 1206082 w 3807359"/>
              <a:gd name="connsiteY75" fmla="*/ 2574285 h 3869685"/>
              <a:gd name="connsiteX76" fmla="*/ 1158457 w 3807359"/>
              <a:gd name="connsiteY76" fmla="*/ 2580953 h 3869685"/>
              <a:gd name="connsiteX77" fmla="*/ 774599 w 3807359"/>
              <a:gd name="connsiteY77" fmla="*/ 2576190 h 3869685"/>
              <a:gd name="connsiteX78" fmla="*/ 750787 w 3807359"/>
              <a:gd name="connsiteY78" fmla="*/ 2573333 h 3869685"/>
              <a:gd name="connsiteX79" fmla="*/ 726974 w 3807359"/>
              <a:gd name="connsiteY79" fmla="*/ 2568570 h 3869685"/>
              <a:gd name="connsiteX80" fmla="*/ 679349 w 3807359"/>
              <a:gd name="connsiteY80" fmla="*/ 2559045 h 3869685"/>
              <a:gd name="connsiteX81" fmla="*/ 632677 w 3807359"/>
              <a:gd name="connsiteY81" fmla="*/ 2547615 h 3869685"/>
              <a:gd name="connsiteX82" fmla="*/ 586004 w 3807359"/>
              <a:gd name="connsiteY82" fmla="*/ 2535233 h 3869685"/>
              <a:gd name="connsiteX83" fmla="*/ 540284 w 3807359"/>
              <a:gd name="connsiteY83" fmla="*/ 2519040 h 3869685"/>
              <a:gd name="connsiteX84" fmla="*/ 495517 w 3807359"/>
              <a:gd name="connsiteY84" fmla="*/ 2502848 h 3869685"/>
              <a:gd name="connsiteX85" fmla="*/ 451702 w 3807359"/>
              <a:gd name="connsiteY85" fmla="*/ 2483798 h 3869685"/>
              <a:gd name="connsiteX86" fmla="*/ 407887 w 3807359"/>
              <a:gd name="connsiteY86" fmla="*/ 2462843 h 3869685"/>
              <a:gd name="connsiteX87" fmla="*/ 108802 w 3807359"/>
              <a:gd name="connsiteY87" fmla="*/ 2225670 h 3869685"/>
              <a:gd name="connsiteX88" fmla="*/ 81179 w 3807359"/>
              <a:gd name="connsiteY88" fmla="*/ 2186618 h 3869685"/>
              <a:gd name="connsiteX89" fmla="*/ 67844 w 3807359"/>
              <a:gd name="connsiteY89" fmla="*/ 2166615 h 3869685"/>
              <a:gd name="connsiteX90" fmla="*/ 56414 w 3807359"/>
              <a:gd name="connsiteY90" fmla="*/ 2145660 h 3869685"/>
              <a:gd name="connsiteX91" fmla="*/ 50699 w 3807359"/>
              <a:gd name="connsiteY91" fmla="*/ 2135183 h 3869685"/>
              <a:gd name="connsiteX92" fmla="*/ 45937 w 3807359"/>
              <a:gd name="connsiteY92" fmla="*/ 2124705 h 3869685"/>
              <a:gd name="connsiteX93" fmla="*/ 35459 w 3807359"/>
              <a:gd name="connsiteY93" fmla="*/ 2102798 h 3869685"/>
              <a:gd name="connsiteX94" fmla="*/ 26887 w 3807359"/>
              <a:gd name="connsiteY94" fmla="*/ 2079938 h 3869685"/>
              <a:gd name="connsiteX95" fmla="*/ 19267 w 3807359"/>
              <a:gd name="connsiteY95" fmla="*/ 2057078 h 3869685"/>
              <a:gd name="connsiteX96" fmla="*/ 4979 w 3807359"/>
              <a:gd name="connsiteY96" fmla="*/ 1866578 h 3869685"/>
              <a:gd name="connsiteX97" fmla="*/ 73559 w 3807359"/>
              <a:gd name="connsiteY97" fmla="*/ 1687508 h 3869685"/>
              <a:gd name="connsiteX98" fmla="*/ 201194 w 3807359"/>
              <a:gd name="connsiteY98" fmla="*/ 1543680 h 3869685"/>
              <a:gd name="connsiteX99" fmla="*/ 366929 w 3807359"/>
              <a:gd name="connsiteY99" fmla="*/ 1446525 h 3869685"/>
              <a:gd name="connsiteX100" fmla="*/ 553619 w 3807359"/>
              <a:gd name="connsiteY100" fmla="*/ 1400805 h 3869685"/>
              <a:gd name="connsiteX101" fmla="*/ 935572 w 3807359"/>
              <a:gd name="connsiteY101" fmla="*/ 1428428 h 3869685"/>
              <a:gd name="connsiteX102" fmla="*/ 1120357 w 3807359"/>
              <a:gd name="connsiteY102" fmla="*/ 1481768 h 3869685"/>
              <a:gd name="connsiteX103" fmla="*/ 1298474 w 3807359"/>
              <a:gd name="connsiteY103" fmla="*/ 1554158 h 3869685"/>
              <a:gd name="connsiteX104" fmla="*/ 1468019 w 3807359"/>
              <a:gd name="connsiteY104" fmla="*/ 1644645 h 3869685"/>
              <a:gd name="connsiteX105" fmla="*/ 1627087 w 3807359"/>
              <a:gd name="connsiteY105" fmla="*/ 1753230 h 3869685"/>
              <a:gd name="connsiteX106" fmla="*/ 1896644 w 3807359"/>
              <a:gd name="connsiteY106" fmla="*/ 2026598 h 3869685"/>
              <a:gd name="connsiteX107" fmla="*/ 2080477 w 3807359"/>
              <a:gd name="connsiteY107" fmla="*/ 2363783 h 3869685"/>
              <a:gd name="connsiteX108" fmla="*/ 2139532 w 3807359"/>
              <a:gd name="connsiteY108" fmla="*/ 2546663 h 3869685"/>
              <a:gd name="connsiteX109" fmla="*/ 2179537 w 3807359"/>
              <a:gd name="connsiteY109" fmla="*/ 2735258 h 3869685"/>
              <a:gd name="connsiteX110" fmla="*/ 2202397 w 3807359"/>
              <a:gd name="connsiteY110" fmla="*/ 2926710 h 3869685"/>
              <a:gd name="connsiteX111" fmla="*/ 2210969 w 3807359"/>
              <a:gd name="connsiteY111" fmla="*/ 3119115 h 3869685"/>
              <a:gd name="connsiteX112" fmla="*/ 2208112 w 3807359"/>
              <a:gd name="connsiteY112" fmla="*/ 3311520 h 3869685"/>
              <a:gd name="connsiteX113" fmla="*/ 2203349 w 3807359"/>
              <a:gd name="connsiteY113" fmla="*/ 3407723 h 3869685"/>
              <a:gd name="connsiteX114" fmla="*/ 2201444 w 3807359"/>
              <a:gd name="connsiteY114" fmla="*/ 3438203 h 3869685"/>
              <a:gd name="connsiteX115" fmla="*/ 2201444 w 3807359"/>
              <a:gd name="connsiteY115" fmla="*/ 3442965 h 3869685"/>
              <a:gd name="connsiteX116" fmla="*/ 2200492 w 3807359"/>
              <a:gd name="connsiteY116" fmla="*/ 3461063 h 3869685"/>
              <a:gd name="connsiteX117" fmla="*/ 2197634 w 3807359"/>
              <a:gd name="connsiteY117" fmla="*/ 3498210 h 3869685"/>
              <a:gd name="connsiteX118" fmla="*/ 2190967 w 3807359"/>
              <a:gd name="connsiteY118" fmla="*/ 3573458 h 3869685"/>
              <a:gd name="connsiteX119" fmla="*/ 2158582 w 3807359"/>
              <a:gd name="connsiteY119" fmla="*/ 3869685 h 3869685"/>
              <a:gd name="connsiteX0" fmla="*/ 4316523 w 4316523"/>
              <a:gd name="connsiteY0" fmla="*/ 0 h 4531303"/>
              <a:gd name="connsiteX1" fmla="*/ 3653054 w 4316523"/>
              <a:gd name="connsiteY1" fmla="*/ 1665231 h 4531303"/>
              <a:gd name="connsiteX2" fmla="*/ 3601619 w 4316523"/>
              <a:gd name="connsiteY2" fmla="*/ 1746193 h 4531303"/>
              <a:gd name="connsiteX3" fmla="*/ 3573997 w 4316523"/>
              <a:gd name="connsiteY3" fmla="*/ 1786198 h 4531303"/>
              <a:gd name="connsiteX4" fmla="*/ 3544469 w 4316523"/>
              <a:gd name="connsiteY4" fmla="*/ 1824298 h 4531303"/>
              <a:gd name="connsiteX5" fmla="*/ 3530182 w 4316523"/>
              <a:gd name="connsiteY5" fmla="*/ 1843348 h 4531303"/>
              <a:gd name="connsiteX6" fmla="*/ 3514942 w 4316523"/>
              <a:gd name="connsiteY6" fmla="*/ 1861446 h 4531303"/>
              <a:gd name="connsiteX7" fmla="*/ 3483509 w 4316523"/>
              <a:gd name="connsiteY7" fmla="*/ 1898593 h 4531303"/>
              <a:gd name="connsiteX8" fmla="*/ 3450172 w 4316523"/>
              <a:gd name="connsiteY8" fmla="*/ 1933836 h 4531303"/>
              <a:gd name="connsiteX9" fmla="*/ 3416834 w 4316523"/>
              <a:gd name="connsiteY9" fmla="*/ 1968126 h 4531303"/>
              <a:gd name="connsiteX10" fmla="*/ 3106319 w 4316523"/>
              <a:gd name="connsiteY10" fmla="*/ 2193868 h 4531303"/>
              <a:gd name="connsiteX11" fmla="*/ 3063457 w 4316523"/>
              <a:gd name="connsiteY11" fmla="*/ 2215776 h 4531303"/>
              <a:gd name="connsiteX12" fmla="*/ 3019642 w 4316523"/>
              <a:gd name="connsiteY12" fmla="*/ 2234826 h 4531303"/>
              <a:gd name="connsiteX13" fmla="*/ 2997734 w 4316523"/>
              <a:gd name="connsiteY13" fmla="*/ 2244351 h 4531303"/>
              <a:gd name="connsiteX14" fmla="*/ 2974874 w 4316523"/>
              <a:gd name="connsiteY14" fmla="*/ 2251971 h 4531303"/>
              <a:gd name="connsiteX15" fmla="*/ 2929154 w 4316523"/>
              <a:gd name="connsiteY15" fmla="*/ 2268163 h 4531303"/>
              <a:gd name="connsiteX16" fmla="*/ 2741512 w 4316523"/>
              <a:gd name="connsiteY16" fmla="*/ 2310073 h 4531303"/>
              <a:gd name="connsiteX17" fmla="*/ 2645309 w 4316523"/>
              <a:gd name="connsiteY17" fmla="*/ 2319598 h 4531303"/>
              <a:gd name="connsiteX18" fmla="*/ 2597684 w 4316523"/>
              <a:gd name="connsiteY18" fmla="*/ 2321503 h 4531303"/>
              <a:gd name="connsiteX19" fmla="*/ 2549107 w 4316523"/>
              <a:gd name="connsiteY19" fmla="*/ 2321503 h 4531303"/>
              <a:gd name="connsiteX20" fmla="*/ 2501482 w 4316523"/>
              <a:gd name="connsiteY20" fmla="*/ 2318646 h 4531303"/>
              <a:gd name="connsiteX21" fmla="*/ 2477669 w 4316523"/>
              <a:gd name="connsiteY21" fmla="*/ 2316741 h 4531303"/>
              <a:gd name="connsiteX22" fmla="*/ 2453857 w 4316523"/>
              <a:gd name="connsiteY22" fmla="*/ 2313883 h 4531303"/>
              <a:gd name="connsiteX23" fmla="*/ 2406232 w 4316523"/>
              <a:gd name="connsiteY23" fmla="*/ 2308168 h 4531303"/>
              <a:gd name="connsiteX24" fmla="*/ 2358607 w 4316523"/>
              <a:gd name="connsiteY24" fmla="*/ 2299596 h 4531303"/>
              <a:gd name="connsiteX25" fmla="*/ 2334794 w 4316523"/>
              <a:gd name="connsiteY25" fmla="*/ 2294833 h 4531303"/>
              <a:gd name="connsiteX26" fmla="*/ 2311934 w 4316523"/>
              <a:gd name="connsiteY26" fmla="*/ 2289118 h 4531303"/>
              <a:gd name="connsiteX27" fmla="*/ 2265262 w 4316523"/>
              <a:gd name="connsiteY27" fmla="*/ 2276736 h 4531303"/>
              <a:gd name="connsiteX28" fmla="*/ 2219542 w 4316523"/>
              <a:gd name="connsiteY28" fmla="*/ 2261496 h 4531303"/>
              <a:gd name="connsiteX29" fmla="*/ 2196682 w 4316523"/>
              <a:gd name="connsiteY29" fmla="*/ 2253876 h 4531303"/>
              <a:gd name="connsiteX30" fmla="*/ 2174774 w 4316523"/>
              <a:gd name="connsiteY30" fmla="*/ 2245303 h 4531303"/>
              <a:gd name="connsiteX31" fmla="*/ 2130007 w 4316523"/>
              <a:gd name="connsiteY31" fmla="*/ 2226253 h 4531303"/>
              <a:gd name="connsiteX32" fmla="*/ 2087144 w 4316523"/>
              <a:gd name="connsiteY32" fmla="*/ 2204346 h 4531303"/>
              <a:gd name="connsiteX33" fmla="*/ 2004277 w 4316523"/>
              <a:gd name="connsiteY33" fmla="*/ 2155768 h 4531303"/>
              <a:gd name="connsiteX34" fmla="*/ 1993799 w 4316523"/>
              <a:gd name="connsiteY34" fmla="*/ 2149101 h 4531303"/>
              <a:gd name="connsiteX35" fmla="*/ 1984274 w 4316523"/>
              <a:gd name="connsiteY35" fmla="*/ 2142433 h 4531303"/>
              <a:gd name="connsiteX36" fmla="*/ 1965224 w 4316523"/>
              <a:gd name="connsiteY36" fmla="*/ 2128146 h 4531303"/>
              <a:gd name="connsiteX37" fmla="*/ 1946174 w 4316523"/>
              <a:gd name="connsiteY37" fmla="*/ 2113858 h 4531303"/>
              <a:gd name="connsiteX38" fmla="*/ 1927124 w 4316523"/>
              <a:gd name="connsiteY38" fmla="*/ 2098618 h 4531303"/>
              <a:gd name="connsiteX39" fmla="*/ 1909027 w 4316523"/>
              <a:gd name="connsiteY39" fmla="*/ 2083378 h 4531303"/>
              <a:gd name="connsiteX40" fmla="*/ 1890929 w 4316523"/>
              <a:gd name="connsiteY40" fmla="*/ 2067186 h 4531303"/>
              <a:gd name="connsiteX41" fmla="*/ 1856639 w 4316523"/>
              <a:gd name="connsiteY41" fmla="*/ 2033848 h 4531303"/>
              <a:gd name="connsiteX42" fmla="*/ 1738529 w 4316523"/>
              <a:gd name="connsiteY42" fmla="*/ 1882401 h 4531303"/>
              <a:gd name="connsiteX43" fmla="*/ 1654709 w 4316523"/>
              <a:gd name="connsiteY43" fmla="*/ 1709046 h 4531303"/>
              <a:gd name="connsiteX44" fmla="*/ 1608037 w 4316523"/>
              <a:gd name="connsiteY44" fmla="*/ 1522356 h 4531303"/>
              <a:gd name="connsiteX45" fmla="*/ 1601369 w 4316523"/>
              <a:gd name="connsiteY45" fmla="*/ 1329951 h 4531303"/>
              <a:gd name="connsiteX46" fmla="*/ 1614704 w 4316523"/>
              <a:gd name="connsiteY46" fmla="*/ 1234701 h 4531303"/>
              <a:gd name="connsiteX47" fmla="*/ 1626134 w 4316523"/>
              <a:gd name="connsiteY47" fmla="*/ 1188028 h 4531303"/>
              <a:gd name="connsiteX48" fmla="*/ 1632802 w 4316523"/>
              <a:gd name="connsiteY48" fmla="*/ 1165168 h 4531303"/>
              <a:gd name="connsiteX49" fmla="*/ 1640422 w 4316523"/>
              <a:gd name="connsiteY49" fmla="*/ 1142308 h 4531303"/>
              <a:gd name="connsiteX50" fmla="*/ 1656614 w 4316523"/>
              <a:gd name="connsiteY50" fmla="*/ 1097541 h 4531303"/>
              <a:gd name="connsiteX51" fmla="*/ 1676617 w 4316523"/>
              <a:gd name="connsiteY51" fmla="*/ 1053726 h 4531303"/>
              <a:gd name="connsiteX52" fmla="*/ 1725194 w 4316523"/>
              <a:gd name="connsiteY52" fmla="*/ 970858 h 4531303"/>
              <a:gd name="connsiteX53" fmla="*/ 1785202 w 4316523"/>
              <a:gd name="connsiteY53" fmla="*/ 895611 h 4531303"/>
              <a:gd name="connsiteX54" fmla="*/ 1854734 w 4316523"/>
              <a:gd name="connsiteY54" fmla="*/ 828936 h 4531303"/>
              <a:gd name="connsiteX55" fmla="*/ 2199539 w 4316523"/>
              <a:gd name="connsiteY55" fmla="*/ 668916 h 4531303"/>
              <a:gd name="connsiteX56" fmla="*/ 2390992 w 4316523"/>
              <a:gd name="connsiteY56" fmla="*/ 670821 h 4531303"/>
              <a:gd name="connsiteX57" fmla="*/ 2483384 w 4316523"/>
              <a:gd name="connsiteY57" fmla="*/ 696538 h 4531303"/>
              <a:gd name="connsiteX58" fmla="*/ 2505292 w 4316523"/>
              <a:gd name="connsiteY58" fmla="*/ 706063 h 4531303"/>
              <a:gd name="connsiteX59" fmla="*/ 2527199 w 4316523"/>
              <a:gd name="connsiteY59" fmla="*/ 716541 h 4531303"/>
              <a:gd name="connsiteX60" fmla="*/ 2549107 w 4316523"/>
              <a:gd name="connsiteY60" fmla="*/ 727018 h 4531303"/>
              <a:gd name="connsiteX61" fmla="*/ 2570062 w 4316523"/>
              <a:gd name="connsiteY61" fmla="*/ 739401 h 4531303"/>
              <a:gd name="connsiteX62" fmla="*/ 2714842 w 4316523"/>
              <a:gd name="connsiteY62" fmla="*/ 865131 h 4531303"/>
              <a:gd name="connsiteX63" fmla="*/ 2816759 w 4316523"/>
              <a:gd name="connsiteY63" fmla="*/ 1028008 h 4531303"/>
              <a:gd name="connsiteX64" fmla="*/ 2889149 w 4316523"/>
              <a:gd name="connsiteY64" fmla="*/ 1402341 h 4531303"/>
              <a:gd name="connsiteX65" fmla="*/ 2810092 w 4316523"/>
              <a:gd name="connsiteY65" fmla="*/ 1777626 h 4531303"/>
              <a:gd name="connsiteX66" fmla="*/ 2641499 w 4316523"/>
              <a:gd name="connsiteY66" fmla="*/ 2123383 h 4531303"/>
              <a:gd name="connsiteX67" fmla="*/ 2171917 w 4316523"/>
              <a:gd name="connsiteY67" fmla="*/ 2731078 h 4531303"/>
              <a:gd name="connsiteX68" fmla="*/ 1872832 w 4316523"/>
              <a:gd name="connsiteY68" fmla="*/ 2973013 h 4531303"/>
              <a:gd name="connsiteX69" fmla="*/ 1531837 w 4316523"/>
              <a:gd name="connsiteY69" fmla="*/ 3150178 h 4531303"/>
              <a:gd name="connsiteX70" fmla="*/ 1508977 w 4316523"/>
              <a:gd name="connsiteY70" fmla="*/ 3158751 h 4531303"/>
              <a:gd name="connsiteX71" fmla="*/ 1486117 w 4316523"/>
              <a:gd name="connsiteY71" fmla="*/ 3166371 h 4531303"/>
              <a:gd name="connsiteX72" fmla="*/ 1440397 w 4316523"/>
              <a:gd name="connsiteY72" fmla="*/ 3181611 h 4531303"/>
              <a:gd name="connsiteX73" fmla="*/ 1348004 w 4316523"/>
              <a:gd name="connsiteY73" fmla="*/ 3208281 h 4531303"/>
              <a:gd name="connsiteX74" fmla="*/ 1253707 w 4316523"/>
              <a:gd name="connsiteY74" fmla="*/ 3228283 h 4531303"/>
              <a:gd name="connsiteX75" fmla="*/ 1206082 w 4316523"/>
              <a:gd name="connsiteY75" fmla="*/ 3235903 h 4531303"/>
              <a:gd name="connsiteX76" fmla="*/ 1158457 w 4316523"/>
              <a:gd name="connsiteY76" fmla="*/ 3242571 h 4531303"/>
              <a:gd name="connsiteX77" fmla="*/ 774599 w 4316523"/>
              <a:gd name="connsiteY77" fmla="*/ 3237808 h 4531303"/>
              <a:gd name="connsiteX78" fmla="*/ 750787 w 4316523"/>
              <a:gd name="connsiteY78" fmla="*/ 3234951 h 4531303"/>
              <a:gd name="connsiteX79" fmla="*/ 726974 w 4316523"/>
              <a:gd name="connsiteY79" fmla="*/ 3230188 h 4531303"/>
              <a:gd name="connsiteX80" fmla="*/ 679349 w 4316523"/>
              <a:gd name="connsiteY80" fmla="*/ 3220663 h 4531303"/>
              <a:gd name="connsiteX81" fmla="*/ 632677 w 4316523"/>
              <a:gd name="connsiteY81" fmla="*/ 3209233 h 4531303"/>
              <a:gd name="connsiteX82" fmla="*/ 586004 w 4316523"/>
              <a:gd name="connsiteY82" fmla="*/ 3196851 h 4531303"/>
              <a:gd name="connsiteX83" fmla="*/ 540284 w 4316523"/>
              <a:gd name="connsiteY83" fmla="*/ 3180658 h 4531303"/>
              <a:gd name="connsiteX84" fmla="*/ 495517 w 4316523"/>
              <a:gd name="connsiteY84" fmla="*/ 3164466 h 4531303"/>
              <a:gd name="connsiteX85" fmla="*/ 451702 w 4316523"/>
              <a:gd name="connsiteY85" fmla="*/ 3145416 h 4531303"/>
              <a:gd name="connsiteX86" fmla="*/ 407887 w 4316523"/>
              <a:gd name="connsiteY86" fmla="*/ 3124461 h 4531303"/>
              <a:gd name="connsiteX87" fmla="*/ 108802 w 4316523"/>
              <a:gd name="connsiteY87" fmla="*/ 2887288 h 4531303"/>
              <a:gd name="connsiteX88" fmla="*/ 81179 w 4316523"/>
              <a:gd name="connsiteY88" fmla="*/ 2848236 h 4531303"/>
              <a:gd name="connsiteX89" fmla="*/ 67844 w 4316523"/>
              <a:gd name="connsiteY89" fmla="*/ 2828233 h 4531303"/>
              <a:gd name="connsiteX90" fmla="*/ 56414 w 4316523"/>
              <a:gd name="connsiteY90" fmla="*/ 2807278 h 4531303"/>
              <a:gd name="connsiteX91" fmla="*/ 50699 w 4316523"/>
              <a:gd name="connsiteY91" fmla="*/ 2796801 h 4531303"/>
              <a:gd name="connsiteX92" fmla="*/ 45937 w 4316523"/>
              <a:gd name="connsiteY92" fmla="*/ 2786323 h 4531303"/>
              <a:gd name="connsiteX93" fmla="*/ 35459 w 4316523"/>
              <a:gd name="connsiteY93" fmla="*/ 2764416 h 4531303"/>
              <a:gd name="connsiteX94" fmla="*/ 26887 w 4316523"/>
              <a:gd name="connsiteY94" fmla="*/ 2741556 h 4531303"/>
              <a:gd name="connsiteX95" fmla="*/ 19267 w 4316523"/>
              <a:gd name="connsiteY95" fmla="*/ 2718696 h 4531303"/>
              <a:gd name="connsiteX96" fmla="*/ 4979 w 4316523"/>
              <a:gd name="connsiteY96" fmla="*/ 2528196 h 4531303"/>
              <a:gd name="connsiteX97" fmla="*/ 73559 w 4316523"/>
              <a:gd name="connsiteY97" fmla="*/ 2349126 h 4531303"/>
              <a:gd name="connsiteX98" fmla="*/ 201194 w 4316523"/>
              <a:gd name="connsiteY98" fmla="*/ 2205298 h 4531303"/>
              <a:gd name="connsiteX99" fmla="*/ 366929 w 4316523"/>
              <a:gd name="connsiteY99" fmla="*/ 2108143 h 4531303"/>
              <a:gd name="connsiteX100" fmla="*/ 553619 w 4316523"/>
              <a:gd name="connsiteY100" fmla="*/ 2062423 h 4531303"/>
              <a:gd name="connsiteX101" fmla="*/ 935572 w 4316523"/>
              <a:gd name="connsiteY101" fmla="*/ 2090046 h 4531303"/>
              <a:gd name="connsiteX102" fmla="*/ 1120357 w 4316523"/>
              <a:gd name="connsiteY102" fmla="*/ 2143386 h 4531303"/>
              <a:gd name="connsiteX103" fmla="*/ 1298474 w 4316523"/>
              <a:gd name="connsiteY103" fmla="*/ 2215776 h 4531303"/>
              <a:gd name="connsiteX104" fmla="*/ 1468019 w 4316523"/>
              <a:gd name="connsiteY104" fmla="*/ 2306263 h 4531303"/>
              <a:gd name="connsiteX105" fmla="*/ 1627087 w 4316523"/>
              <a:gd name="connsiteY105" fmla="*/ 2414848 h 4531303"/>
              <a:gd name="connsiteX106" fmla="*/ 1896644 w 4316523"/>
              <a:gd name="connsiteY106" fmla="*/ 2688216 h 4531303"/>
              <a:gd name="connsiteX107" fmla="*/ 2080477 w 4316523"/>
              <a:gd name="connsiteY107" fmla="*/ 3025401 h 4531303"/>
              <a:gd name="connsiteX108" fmla="*/ 2139532 w 4316523"/>
              <a:gd name="connsiteY108" fmla="*/ 3208281 h 4531303"/>
              <a:gd name="connsiteX109" fmla="*/ 2179537 w 4316523"/>
              <a:gd name="connsiteY109" fmla="*/ 3396876 h 4531303"/>
              <a:gd name="connsiteX110" fmla="*/ 2202397 w 4316523"/>
              <a:gd name="connsiteY110" fmla="*/ 3588328 h 4531303"/>
              <a:gd name="connsiteX111" fmla="*/ 2210969 w 4316523"/>
              <a:gd name="connsiteY111" fmla="*/ 3780733 h 4531303"/>
              <a:gd name="connsiteX112" fmla="*/ 2208112 w 4316523"/>
              <a:gd name="connsiteY112" fmla="*/ 3973138 h 4531303"/>
              <a:gd name="connsiteX113" fmla="*/ 2203349 w 4316523"/>
              <a:gd name="connsiteY113" fmla="*/ 4069341 h 4531303"/>
              <a:gd name="connsiteX114" fmla="*/ 2201444 w 4316523"/>
              <a:gd name="connsiteY114" fmla="*/ 4099821 h 4531303"/>
              <a:gd name="connsiteX115" fmla="*/ 2201444 w 4316523"/>
              <a:gd name="connsiteY115" fmla="*/ 4104583 h 4531303"/>
              <a:gd name="connsiteX116" fmla="*/ 2200492 w 4316523"/>
              <a:gd name="connsiteY116" fmla="*/ 4122681 h 4531303"/>
              <a:gd name="connsiteX117" fmla="*/ 2197634 w 4316523"/>
              <a:gd name="connsiteY117" fmla="*/ 4159828 h 4531303"/>
              <a:gd name="connsiteX118" fmla="*/ 2190967 w 4316523"/>
              <a:gd name="connsiteY118" fmla="*/ 4235076 h 4531303"/>
              <a:gd name="connsiteX119" fmla="*/ 2158582 w 4316523"/>
              <a:gd name="connsiteY119" fmla="*/ 4531303 h 4531303"/>
              <a:gd name="connsiteX0" fmla="*/ 3595933 w 3669016"/>
              <a:gd name="connsiteY0" fmla="*/ 0 h 4501982"/>
              <a:gd name="connsiteX1" fmla="*/ 3653054 w 3669016"/>
              <a:gd name="connsiteY1" fmla="*/ 1635910 h 4501982"/>
              <a:gd name="connsiteX2" fmla="*/ 3601619 w 3669016"/>
              <a:gd name="connsiteY2" fmla="*/ 1716872 h 4501982"/>
              <a:gd name="connsiteX3" fmla="*/ 3573997 w 3669016"/>
              <a:gd name="connsiteY3" fmla="*/ 1756877 h 4501982"/>
              <a:gd name="connsiteX4" fmla="*/ 3544469 w 3669016"/>
              <a:gd name="connsiteY4" fmla="*/ 1794977 h 4501982"/>
              <a:gd name="connsiteX5" fmla="*/ 3530182 w 3669016"/>
              <a:gd name="connsiteY5" fmla="*/ 1814027 h 4501982"/>
              <a:gd name="connsiteX6" fmla="*/ 3514942 w 3669016"/>
              <a:gd name="connsiteY6" fmla="*/ 1832125 h 4501982"/>
              <a:gd name="connsiteX7" fmla="*/ 3483509 w 3669016"/>
              <a:gd name="connsiteY7" fmla="*/ 1869272 h 4501982"/>
              <a:gd name="connsiteX8" fmla="*/ 3450172 w 3669016"/>
              <a:gd name="connsiteY8" fmla="*/ 1904515 h 4501982"/>
              <a:gd name="connsiteX9" fmla="*/ 3416834 w 3669016"/>
              <a:gd name="connsiteY9" fmla="*/ 1938805 h 4501982"/>
              <a:gd name="connsiteX10" fmla="*/ 3106319 w 3669016"/>
              <a:gd name="connsiteY10" fmla="*/ 2164547 h 4501982"/>
              <a:gd name="connsiteX11" fmla="*/ 3063457 w 3669016"/>
              <a:gd name="connsiteY11" fmla="*/ 2186455 h 4501982"/>
              <a:gd name="connsiteX12" fmla="*/ 3019642 w 3669016"/>
              <a:gd name="connsiteY12" fmla="*/ 2205505 h 4501982"/>
              <a:gd name="connsiteX13" fmla="*/ 2997734 w 3669016"/>
              <a:gd name="connsiteY13" fmla="*/ 2215030 h 4501982"/>
              <a:gd name="connsiteX14" fmla="*/ 2974874 w 3669016"/>
              <a:gd name="connsiteY14" fmla="*/ 2222650 h 4501982"/>
              <a:gd name="connsiteX15" fmla="*/ 2929154 w 3669016"/>
              <a:gd name="connsiteY15" fmla="*/ 2238842 h 4501982"/>
              <a:gd name="connsiteX16" fmla="*/ 2741512 w 3669016"/>
              <a:gd name="connsiteY16" fmla="*/ 2280752 h 4501982"/>
              <a:gd name="connsiteX17" fmla="*/ 2645309 w 3669016"/>
              <a:gd name="connsiteY17" fmla="*/ 2290277 h 4501982"/>
              <a:gd name="connsiteX18" fmla="*/ 2597684 w 3669016"/>
              <a:gd name="connsiteY18" fmla="*/ 2292182 h 4501982"/>
              <a:gd name="connsiteX19" fmla="*/ 2549107 w 3669016"/>
              <a:gd name="connsiteY19" fmla="*/ 2292182 h 4501982"/>
              <a:gd name="connsiteX20" fmla="*/ 2501482 w 3669016"/>
              <a:gd name="connsiteY20" fmla="*/ 2289325 h 4501982"/>
              <a:gd name="connsiteX21" fmla="*/ 2477669 w 3669016"/>
              <a:gd name="connsiteY21" fmla="*/ 2287420 h 4501982"/>
              <a:gd name="connsiteX22" fmla="*/ 2453857 w 3669016"/>
              <a:gd name="connsiteY22" fmla="*/ 2284562 h 4501982"/>
              <a:gd name="connsiteX23" fmla="*/ 2406232 w 3669016"/>
              <a:gd name="connsiteY23" fmla="*/ 2278847 h 4501982"/>
              <a:gd name="connsiteX24" fmla="*/ 2358607 w 3669016"/>
              <a:gd name="connsiteY24" fmla="*/ 2270275 h 4501982"/>
              <a:gd name="connsiteX25" fmla="*/ 2334794 w 3669016"/>
              <a:gd name="connsiteY25" fmla="*/ 2265512 h 4501982"/>
              <a:gd name="connsiteX26" fmla="*/ 2311934 w 3669016"/>
              <a:gd name="connsiteY26" fmla="*/ 2259797 h 4501982"/>
              <a:gd name="connsiteX27" fmla="*/ 2265262 w 3669016"/>
              <a:gd name="connsiteY27" fmla="*/ 2247415 h 4501982"/>
              <a:gd name="connsiteX28" fmla="*/ 2219542 w 3669016"/>
              <a:gd name="connsiteY28" fmla="*/ 2232175 h 4501982"/>
              <a:gd name="connsiteX29" fmla="*/ 2196682 w 3669016"/>
              <a:gd name="connsiteY29" fmla="*/ 2224555 h 4501982"/>
              <a:gd name="connsiteX30" fmla="*/ 2174774 w 3669016"/>
              <a:gd name="connsiteY30" fmla="*/ 2215982 h 4501982"/>
              <a:gd name="connsiteX31" fmla="*/ 2130007 w 3669016"/>
              <a:gd name="connsiteY31" fmla="*/ 2196932 h 4501982"/>
              <a:gd name="connsiteX32" fmla="*/ 2087144 w 3669016"/>
              <a:gd name="connsiteY32" fmla="*/ 2175025 h 4501982"/>
              <a:gd name="connsiteX33" fmla="*/ 2004277 w 3669016"/>
              <a:gd name="connsiteY33" fmla="*/ 2126447 h 4501982"/>
              <a:gd name="connsiteX34" fmla="*/ 1993799 w 3669016"/>
              <a:gd name="connsiteY34" fmla="*/ 2119780 h 4501982"/>
              <a:gd name="connsiteX35" fmla="*/ 1984274 w 3669016"/>
              <a:gd name="connsiteY35" fmla="*/ 2113112 h 4501982"/>
              <a:gd name="connsiteX36" fmla="*/ 1965224 w 3669016"/>
              <a:gd name="connsiteY36" fmla="*/ 2098825 h 4501982"/>
              <a:gd name="connsiteX37" fmla="*/ 1946174 w 3669016"/>
              <a:gd name="connsiteY37" fmla="*/ 2084537 h 4501982"/>
              <a:gd name="connsiteX38" fmla="*/ 1927124 w 3669016"/>
              <a:gd name="connsiteY38" fmla="*/ 2069297 h 4501982"/>
              <a:gd name="connsiteX39" fmla="*/ 1909027 w 3669016"/>
              <a:gd name="connsiteY39" fmla="*/ 2054057 h 4501982"/>
              <a:gd name="connsiteX40" fmla="*/ 1890929 w 3669016"/>
              <a:gd name="connsiteY40" fmla="*/ 2037865 h 4501982"/>
              <a:gd name="connsiteX41" fmla="*/ 1856639 w 3669016"/>
              <a:gd name="connsiteY41" fmla="*/ 2004527 h 4501982"/>
              <a:gd name="connsiteX42" fmla="*/ 1738529 w 3669016"/>
              <a:gd name="connsiteY42" fmla="*/ 1853080 h 4501982"/>
              <a:gd name="connsiteX43" fmla="*/ 1654709 w 3669016"/>
              <a:gd name="connsiteY43" fmla="*/ 1679725 h 4501982"/>
              <a:gd name="connsiteX44" fmla="*/ 1608037 w 3669016"/>
              <a:gd name="connsiteY44" fmla="*/ 1493035 h 4501982"/>
              <a:gd name="connsiteX45" fmla="*/ 1601369 w 3669016"/>
              <a:gd name="connsiteY45" fmla="*/ 1300630 h 4501982"/>
              <a:gd name="connsiteX46" fmla="*/ 1614704 w 3669016"/>
              <a:gd name="connsiteY46" fmla="*/ 1205380 h 4501982"/>
              <a:gd name="connsiteX47" fmla="*/ 1626134 w 3669016"/>
              <a:gd name="connsiteY47" fmla="*/ 1158707 h 4501982"/>
              <a:gd name="connsiteX48" fmla="*/ 1632802 w 3669016"/>
              <a:gd name="connsiteY48" fmla="*/ 1135847 h 4501982"/>
              <a:gd name="connsiteX49" fmla="*/ 1640422 w 3669016"/>
              <a:gd name="connsiteY49" fmla="*/ 1112987 h 4501982"/>
              <a:gd name="connsiteX50" fmla="*/ 1656614 w 3669016"/>
              <a:gd name="connsiteY50" fmla="*/ 1068220 h 4501982"/>
              <a:gd name="connsiteX51" fmla="*/ 1676617 w 3669016"/>
              <a:gd name="connsiteY51" fmla="*/ 1024405 h 4501982"/>
              <a:gd name="connsiteX52" fmla="*/ 1725194 w 3669016"/>
              <a:gd name="connsiteY52" fmla="*/ 941537 h 4501982"/>
              <a:gd name="connsiteX53" fmla="*/ 1785202 w 3669016"/>
              <a:gd name="connsiteY53" fmla="*/ 866290 h 4501982"/>
              <a:gd name="connsiteX54" fmla="*/ 1854734 w 3669016"/>
              <a:gd name="connsiteY54" fmla="*/ 799615 h 4501982"/>
              <a:gd name="connsiteX55" fmla="*/ 2199539 w 3669016"/>
              <a:gd name="connsiteY55" fmla="*/ 639595 h 4501982"/>
              <a:gd name="connsiteX56" fmla="*/ 2390992 w 3669016"/>
              <a:gd name="connsiteY56" fmla="*/ 641500 h 4501982"/>
              <a:gd name="connsiteX57" fmla="*/ 2483384 w 3669016"/>
              <a:gd name="connsiteY57" fmla="*/ 667217 h 4501982"/>
              <a:gd name="connsiteX58" fmla="*/ 2505292 w 3669016"/>
              <a:gd name="connsiteY58" fmla="*/ 676742 h 4501982"/>
              <a:gd name="connsiteX59" fmla="*/ 2527199 w 3669016"/>
              <a:gd name="connsiteY59" fmla="*/ 687220 h 4501982"/>
              <a:gd name="connsiteX60" fmla="*/ 2549107 w 3669016"/>
              <a:gd name="connsiteY60" fmla="*/ 697697 h 4501982"/>
              <a:gd name="connsiteX61" fmla="*/ 2570062 w 3669016"/>
              <a:gd name="connsiteY61" fmla="*/ 710080 h 4501982"/>
              <a:gd name="connsiteX62" fmla="*/ 2714842 w 3669016"/>
              <a:gd name="connsiteY62" fmla="*/ 835810 h 4501982"/>
              <a:gd name="connsiteX63" fmla="*/ 2816759 w 3669016"/>
              <a:gd name="connsiteY63" fmla="*/ 998687 h 4501982"/>
              <a:gd name="connsiteX64" fmla="*/ 2889149 w 3669016"/>
              <a:gd name="connsiteY64" fmla="*/ 1373020 h 4501982"/>
              <a:gd name="connsiteX65" fmla="*/ 2810092 w 3669016"/>
              <a:gd name="connsiteY65" fmla="*/ 1748305 h 4501982"/>
              <a:gd name="connsiteX66" fmla="*/ 2641499 w 3669016"/>
              <a:gd name="connsiteY66" fmla="*/ 2094062 h 4501982"/>
              <a:gd name="connsiteX67" fmla="*/ 2171917 w 3669016"/>
              <a:gd name="connsiteY67" fmla="*/ 2701757 h 4501982"/>
              <a:gd name="connsiteX68" fmla="*/ 1872832 w 3669016"/>
              <a:gd name="connsiteY68" fmla="*/ 2943692 h 4501982"/>
              <a:gd name="connsiteX69" fmla="*/ 1531837 w 3669016"/>
              <a:gd name="connsiteY69" fmla="*/ 3120857 h 4501982"/>
              <a:gd name="connsiteX70" fmla="*/ 1508977 w 3669016"/>
              <a:gd name="connsiteY70" fmla="*/ 3129430 h 4501982"/>
              <a:gd name="connsiteX71" fmla="*/ 1486117 w 3669016"/>
              <a:gd name="connsiteY71" fmla="*/ 3137050 h 4501982"/>
              <a:gd name="connsiteX72" fmla="*/ 1440397 w 3669016"/>
              <a:gd name="connsiteY72" fmla="*/ 3152290 h 4501982"/>
              <a:gd name="connsiteX73" fmla="*/ 1348004 w 3669016"/>
              <a:gd name="connsiteY73" fmla="*/ 3178960 h 4501982"/>
              <a:gd name="connsiteX74" fmla="*/ 1253707 w 3669016"/>
              <a:gd name="connsiteY74" fmla="*/ 3198962 h 4501982"/>
              <a:gd name="connsiteX75" fmla="*/ 1206082 w 3669016"/>
              <a:gd name="connsiteY75" fmla="*/ 3206582 h 4501982"/>
              <a:gd name="connsiteX76" fmla="*/ 1158457 w 3669016"/>
              <a:gd name="connsiteY76" fmla="*/ 3213250 h 4501982"/>
              <a:gd name="connsiteX77" fmla="*/ 774599 w 3669016"/>
              <a:gd name="connsiteY77" fmla="*/ 3208487 h 4501982"/>
              <a:gd name="connsiteX78" fmla="*/ 750787 w 3669016"/>
              <a:gd name="connsiteY78" fmla="*/ 3205630 h 4501982"/>
              <a:gd name="connsiteX79" fmla="*/ 726974 w 3669016"/>
              <a:gd name="connsiteY79" fmla="*/ 3200867 h 4501982"/>
              <a:gd name="connsiteX80" fmla="*/ 679349 w 3669016"/>
              <a:gd name="connsiteY80" fmla="*/ 3191342 h 4501982"/>
              <a:gd name="connsiteX81" fmla="*/ 632677 w 3669016"/>
              <a:gd name="connsiteY81" fmla="*/ 3179912 h 4501982"/>
              <a:gd name="connsiteX82" fmla="*/ 586004 w 3669016"/>
              <a:gd name="connsiteY82" fmla="*/ 3167530 h 4501982"/>
              <a:gd name="connsiteX83" fmla="*/ 540284 w 3669016"/>
              <a:gd name="connsiteY83" fmla="*/ 3151337 h 4501982"/>
              <a:gd name="connsiteX84" fmla="*/ 495517 w 3669016"/>
              <a:gd name="connsiteY84" fmla="*/ 3135145 h 4501982"/>
              <a:gd name="connsiteX85" fmla="*/ 451702 w 3669016"/>
              <a:gd name="connsiteY85" fmla="*/ 3116095 h 4501982"/>
              <a:gd name="connsiteX86" fmla="*/ 407887 w 3669016"/>
              <a:gd name="connsiteY86" fmla="*/ 3095140 h 4501982"/>
              <a:gd name="connsiteX87" fmla="*/ 108802 w 3669016"/>
              <a:gd name="connsiteY87" fmla="*/ 2857967 h 4501982"/>
              <a:gd name="connsiteX88" fmla="*/ 81179 w 3669016"/>
              <a:gd name="connsiteY88" fmla="*/ 2818915 h 4501982"/>
              <a:gd name="connsiteX89" fmla="*/ 67844 w 3669016"/>
              <a:gd name="connsiteY89" fmla="*/ 2798912 h 4501982"/>
              <a:gd name="connsiteX90" fmla="*/ 56414 w 3669016"/>
              <a:gd name="connsiteY90" fmla="*/ 2777957 h 4501982"/>
              <a:gd name="connsiteX91" fmla="*/ 50699 w 3669016"/>
              <a:gd name="connsiteY91" fmla="*/ 2767480 h 4501982"/>
              <a:gd name="connsiteX92" fmla="*/ 45937 w 3669016"/>
              <a:gd name="connsiteY92" fmla="*/ 2757002 h 4501982"/>
              <a:gd name="connsiteX93" fmla="*/ 35459 w 3669016"/>
              <a:gd name="connsiteY93" fmla="*/ 2735095 h 4501982"/>
              <a:gd name="connsiteX94" fmla="*/ 26887 w 3669016"/>
              <a:gd name="connsiteY94" fmla="*/ 2712235 h 4501982"/>
              <a:gd name="connsiteX95" fmla="*/ 19267 w 3669016"/>
              <a:gd name="connsiteY95" fmla="*/ 2689375 h 4501982"/>
              <a:gd name="connsiteX96" fmla="*/ 4979 w 3669016"/>
              <a:gd name="connsiteY96" fmla="*/ 2498875 h 4501982"/>
              <a:gd name="connsiteX97" fmla="*/ 73559 w 3669016"/>
              <a:gd name="connsiteY97" fmla="*/ 2319805 h 4501982"/>
              <a:gd name="connsiteX98" fmla="*/ 201194 w 3669016"/>
              <a:gd name="connsiteY98" fmla="*/ 2175977 h 4501982"/>
              <a:gd name="connsiteX99" fmla="*/ 366929 w 3669016"/>
              <a:gd name="connsiteY99" fmla="*/ 2078822 h 4501982"/>
              <a:gd name="connsiteX100" fmla="*/ 553619 w 3669016"/>
              <a:gd name="connsiteY100" fmla="*/ 2033102 h 4501982"/>
              <a:gd name="connsiteX101" fmla="*/ 935572 w 3669016"/>
              <a:gd name="connsiteY101" fmla="*/ 2060725 h 4501982"/>
              <a:gd name="connsiteX102" fmla="*/ 1120357 w 3669016"/>
              <a:gd name="connsiteY102" fmla="*/ 2114065 h 4501982"/>
              <a:gd name="connsiteX103" fmla="*/ 1298474 w 3669016"/>
              <a:gd name="connsiteY103" fmla="*/ 2186455 h 4501982"/>
              <a:gd name="connsiteX104" fmla="*/ 1468019 w 3669016"/>
              <a:gd name="connsiteY104" fmla="*/ 2276942 h 4501982"/>
              <a:gd name="connsiteX105" fmla="*/ 1627087 w 3669016"/>
              <a:gd name="connsiteY105" fmla="*/ 2385527 h 4501982"/>
              <a:gd name="connsiteX106" fmla="*/ 1896644 w 3669016"/>
              <a:gd name="connsiteY106" fmla="*/ 2658895 h 4501982"/>
              <a:gd name="connsiteX107" fmla="*/ 2080477 w 3669016"/>
              <a:gd name="connsiteY107" fmla="*/ 2996080 h 4501982"/>
              <a:gd name="connsiteX108" fmla="*/ 2139532 w 3669016"/>
              <a:gd name="connsiteY108" fmla="*/ 3178960 h 4501982"/>
              <a:gd name="connsiteX109" fmla="*/ 2179537 w 3669016"/>
              <a:gd name="connsiteY109" fmla="*/ 3367555 h 4501982"/>
              <a:gd name="connsiteX110" fmla="*/ 2202397 w 3669016"/>
              <a:gd name="connsiteY110" fmla="*/ 3559007 h 4501982"/>
              <a:gd name="connsiteX111" fmla="*/ 2210969 w 3669016"/>
              <a:gd name="connsiteY111" fmla="*/ 3751412 h 4501982"/>
              <a:gd name="connsiteX112" fmla="*/ 2208112 w 3669016"/>
              <a:gd name="connsiteY112" fmla="*/ 3943817 h 4501982"/>
              <a:gd name="connsiteX113" fmla="*/ 2203349 w 3669016"/>
              <a:gd name="connsiteY113" fmla="*/ 4040020 h 4501982"/>
              <a:gd name="connsiteX114" fmla="*/ 2201444 w 3669016"/>
              <a:gd name="connsiteY114" fmla="*/ 4070500 h 4501982"/>
              <a:gd name="connsiteX115" fmla="*/ 2201444 w 3669016"/>
              <a:gd name="connsiteY115" fmla="*/ 4075262 h 4501982"/>
              <a:gd name="connsiteX116" fmla="*/ 2200492 w 3669016"/>
              <a:gd name="connsiteY116" fmla="*/ 4093360 h 4501982"/>
              <a:gd name="connsiteX117" fmla="*/ 2197634 w 3669016"/>
              <a:gd name="connsiteY117" fmla="*/ 4130507 h 4501982"/>
              <a:gd name="connsiteX118" fmla="*/ 2190967 w 3669016"/>
              <a:gd name="connsiteY118" fmla="*/ 4205755 h 4501982"/>
              <a:gd name="connsiteX119" fmla="*/ 2158582 w 3669016"/>
              <a:gd name="connsiteY119" fmla="*/ 4501982 h 4501982"/>
              <a:gd name="connsiteX0" fmla="*/ 3595933 w 3843122"/>
              <a:gd name="connsiteY0" fmla="*/ 0 h 4501982"/>
              <a:gd name="connsiteX1" fmla="*/ 3653054 w 3843122"/>
              <a:gd name="connsiteY1" fmla="*/ 1635910 h 4501982"/>
              <a:gd name="connsiteX2" fmla="*/ 3601619 w 3843122"/>
              <a:gd name="connsiteY2" fmla="*/ 1716872 h 4501982"/>
              <a:gd name="connsiteX3" fmla="*/ 3573997 w 3843122"/>
              <a:gd name="connsiteY3" fmla="*/ 1756877 h 4501982"/>
              <a:gd name="connsiteX4" fmla="*/ 3544469 w 3843122"/>
              <a:gd name="connsiteY4" fmla="*/ 1794977 h 4501982"/>
              <a:gd name="connsiteX5" fmla="*/ 3530182 w 3843122"/>
              <a:gd name="connsiteY5" fmla="*/ 1814027 h 4501982"/>
              <a:gd name="connsiteX6" fmla="*/ 3514942 w 3843122"/>
              <a:gd name="connsiteY6" fmla="*/ 1832125 h 4501982"/>
              <a:gd name="connsiteX7" fmla="*/ 3483509 w 3843122"/>
              <a:gd name="connsiteY7" fmla="*/ 1869272 h 4501982"/>
              <a:gd name="connsiteX8" fmla="*/ 3450172 w 3843122"/>
              <a:gd name="connsiteY8" fmla="*/ 1904515 h 4501982"/>
              <a:gd name="connsiteX9" fmla="*/ 3416834 w 3843122"/>
              <a:gd name="connsiteY9" fmla="*/ 1938805 h 4501982"/>
              <a:gd name="connsiteX10" fmla="*/ 3106319 w 3843122"/>
              <a:gd name="connsiteY10" fmla="*/ 2164547 h 4501982"/>
              <a:gd name="connsiteX11" fmla="*/ 3063457 w 3843122"/>
              <a:gd name="connsiteY11" fmla="*/ 2186455 h 4501982"/>
              <a:gd name="connsiteX12" fmla="*/ 3019642 w 3843122"/>
              <a:gd name="connsiteY12" fmla="*/ 2205505 h 4501982"/>
              <a:gd name="connsiteX13" fmla="*/ 2997734 w 3843122"/>
              <a:gd name="connsiteY13" fmla="*/ 2215030 h 4501982"/>
              <a:gd name="connsiteX14" fmla="*/ 2974874 w 3843122"/>
              <a:gd name="connsiteY14" fmla="*/ 2222650 h 4501982"/>
              <a:gd name="connsiteX15" fmla="*/ 2929154 w 3843122"/>
              <a:gd name="connsiteY15" fmla="*/ 2238842 h 4501982"/>
              <a:gd name="connsiteX16" fmla="*/ 2741512 w 3843122"/>
              <a:gd name="connsiteY16" fmla="*/ 2280752 h 4501982"/>
              <a:gd name="connsiteX17" fmla="*/ 2645309 w 3843122"/>
              <a:gd name="connsiteY17" fmla="*/ 2290277 h 4501982"/>
              <a:gd name="connsiteX18" fmla="*/ 2597684 w 3843122"/>
              <a:gd name="connsiteY18" fmla="*/ 2292182 h 4501982"/>
              <a:gd name="connsiteX19" fmla="*/ 2549107 w 3843122"/>
              <a:gd name="connsiteY19" fmla="*/ 2292182 h 4501982"/>
              <a:gd name="connsiteX20" fmla="*/ 2501482 w 3843122"/>
              <a:gd name="connsiteY20" fmla="*/ 2289325 h 4501982"/>
              <a:gd name="connsiteX21" fmla="*/ 2477669 w 3843122"/>
              <a:gd name="connsiteY21" fmla="*/ 2287420 h 4501982"/>
              <a:gd name="connsiteX22" fmla="*/ 2453857 w 3843122"/>
              <a:gd name="connsiteY22" fmla="*/ 2284562 h 4501982"/>
              <a:gd name="connsiteX23" fmla="*/ 2406232 w 3843122"/>
              <a:gd name="connsiteY23" fmla="*/ 2278847 h 4501982"/>
              <a:gd name="connsiteX24" fmla="*/ 2358607 w 3843122"/>
              <a:gd name="connsiteY24" fmla="*/ 2270275 h 4501982"/>
              <a:gd name="connsiteX25" fmla="*/ 2334794 w 3843122"/>
              <a:gd name="connsiteY25" fmla="*/ 2265512 h 4501982"/>
              <a:gd name="connsiteX26" fmla="*/ 2311934 w 3843122"/>
              <a:gd name="connsiteY26" fmla="*/ 2259797 h 4501982"/>
              <a:gd name="connsiteX27" fmla="*/ 2265262 w 3843122"/>
              <a:gd name="connsiteY27" fmla="*/ 2247415 h 4501982"/>
              <a:gd name="connsiteX28" fmla="*/ 2219542 w 3843122"/>
              <a:gd name="connsiteY28" fmla="*/ 2232175 h 4501982"/>
              <a:gd name="connsiteX29" fmla="*/ 2196682 w 3843122"/>
              <a:gd name="connsiteY29" fmla="*/ 2224555 h 4501982"/>
              <a:gd name="connsiteX30" fmla="*/ 2174774 w 3843122"/>
              <a:gd name="connsiteY30" fmla="*/ 2215982 h 4501982"/>
              <a:gd name="connsiteX31" fmla="*/ 2130007 w 3843122"/>
              <a:gd name="connsiteY31" fmla="*/ 2196932 h 4501982"/>
              <a:gd name="connsiteX32" fmla="*/ 2087144 w 3843122"/>
              <a:gd name="connsiteY32" fmla="*/ 2175025 h 4501982"/>
              <a:gd name="connsiteX33" fmla="*/ 2004277 w 3843122"/>
              <a:gd name="connsiteY33" fmla="*/ 2126447 h 4501982"/>
              <a:gd name="connsiteX34" fmla="*/ 1993799 w 3843122"/>
              <a:gd name="connsiteY34" fmla="*/ 2119780 h 4501982"/>
              <a:gd name="connsiteX35" fmla="*/ 1984274 w 3843122"/>
              <a:gd name="connsiteY35" fmla="*/ 2113112 h 4501982"/>
              <a:gd name="connsiteX36" fmla="*/ 1965224 w 3843122"/>
              <a:gd name="connsiteY36" fmla="*/ 2098825 h 4501982"/>
              <a:gd name="connsiteX37" fmla="*/ 1946174 w 3843122"/>
              <a:gd name="connsiteY37" fmla="*/ 2084537 h 4501982"/>
              <a:gd name="connsiteX38" fmla="*/ 1927124 w 3843122"/>
              <a:gd name="connsiteY38" fmla="*/ 2069297 h 4501982"/>
              <a:gd name="connsiteX39" fmla="*/ 1909027 w 3843122"/>
              <a:gd name="connsiteY39" fmla="*/ 2054057 h 4501982"/>
              <a:gd name="connsiteX40" fmla="*/ 1890929 w 3843122"/>
              <a:gd name="connsiteY40" fmla="*/ 2037865 h 4501982"/>
              <a:gd name="connsiteX41" fmla="*/ 1856639 w 3843122"/>
              <a:gd name="connsiteY41" fmla="*/ 2004527 h 4501982"/>
              <a:gd name="connsiteX42" fmla="*/ 1738529 w 3843122"/>
              <a:gd name="connsiteY42" fmla="*/ 1853080 h 4501982"/>
              <a:gd name="connsiteX43" fmla="*/ 1654709 w 3843122"/>
              <a:gd name="connsiteY43" fmla="*/ 1679725 h 4501982"/>
              <a:gd name="connsiteX44" fmla="*/ 1608037 w 3843122"/>
              <a:gd name="connsiteY44" fmla="*/ 1493035 h 4501982"/>
              <a:gd name="connsiteX45" fmla="*/ 1601369 w 3843122"/>
              <a:gd name="connsiteY45" fmla="*/ 1300630 h 4501982"/>
              <a:gd name="connsiteX46" fmla="*/ 1614704 w 3843122"/>
              <a:gd name="connsiteY46" fmla="*/ 1205380 h 4501982"/>
              <a:gd name="connsiteX47" fmla="*/ 1626134 w 3843122"/>
              <a:gd name="connsiteY47" fmla="*/ 1158707 h 4501982"/>
              <a:gd name="connsiteX48" fmla="*/ 1632802 w 3843122"/>
              <a:gd name="connsiteY48" fmla="*/ 1135847 h 4501982"/>
              <a:gd name="connsiteX49" fmla="*/ 1640422 w 3843122"/>
              <a:gd name="connsiteY49" fmla="*/ 1112987 h 4501982"/>
              <a:gd name="connsiteX50" fmla="*/ 1656614 w 3843122"/>
              <a:gd name="connsiteY50" fmla="*/ 1068220 h 4501982"/>
              <a:gd name="connsiteX51" fmla="*/ 1676617 w 3843122"/>
              <a:gd name="connsiteY51" fmla="*/ 1024405 h 4501982"/>
              <a:gd name="connsiteX52" fmla="*/ 1725194 w 3843122"/>
              <a:gd name="connsiteY52" fmla="*/ 941537 h 4501982"/>
              <a:gd name="connsiteX53" fmla="*/ 1785202 w 3843122"/>
              <a:gd name="connsiteY53" fmla="*/ 866290 h 4501982"/>
              <a:gd name="connsiteX54" fmla="*/ 1854734 w 3843122"/>
              <a:gd name="connsiteY54" fmla="*/ 799615 h 4501982"/>
              <a:gd name="connsiteX55" fmla="*/ 2199539 w 3843122"/>
              <a:gd name="connsiteY55" fmla="*/ 639595 h 4501982"/>
              <a:gd name="connsiteX56" fmla="*/ 2390992 w 3843122"/>
              <a:gd name="connsiteY56" fmla="*/ 641500 h 4501982"/>
              <a:gd name="connsiteX57" fmla="*/ 2483384 w 3843122"/>
              <a:gd name="connsiteY57" fmla="*/ 667217 h 4501982"/>
              <a:gd name="connsiteX58" fmla="*/ 2505292 w 3843122"/>
              <a:gd name="connsiteY58" fmla="*/ 676742 h 4501982"/>
              <a:gd name="connsiteX59" fmla="*/ 2527199 w 3843122"/>
              <a:gd name="connsiteY59" fmla="*/ 687220 h 4501982"/>
              <a:gd name="connsiteX60" fmla="*/ 2549107 w 3843122"/>
              <a:gd name="connsiteY60" fmla="*/ 697697 h 4501982"/>
              <a:gd name="connsiteX61" fmla="*/ 2570062 w 3843122"/>
              <a:gd name="connsiteY61" fmla="*/ 710080 h 4501982"/>
              <a:gd name="connsiteX62" fmla="*/ 2714842 w 3843122"/>
              <a:gd name="connsiteY62" fmla="*/ 835810 h 4501982"/>
              <a:gd name="connsiteX63" fmla="*/ 2816759 w 3843122"/>
              <a:gd name="connsiteY63" fmla="*/ 998687 h 4501982"/>
              <a:gd name="connsiteX64" fmla="*/ 2889149 w 3843122"/>
              <a:gd name="connsiteY64" fmla="*/ 1373020 h 4501982"/>
              <a:gd name="connsiteX65" fmla="*/ 2810092 w 3843122"/>
              <a:gd name="connsiteY65" fmla="*/ 1748305 h 4501982"/>
              <a:gd name="connsiteX66" fmla="*/ 2641499 w 3843122"/>
              <a:gd name="connsiteY66" fmla="*/ 2094062 h 4501982"/>
              <a:gd name="connsiteX67" fmla="*/ 2171917 w 3843122"/>
              <a:gd name="connsiteY67" fmla="*/ 2701757 h 4501982"/>
              <a:gd name="connsiteX68" fmla="*/ 1872832 w 3843122"/>
              <a:gd name="connsiteY68" fmla="*/ 2943692 h 4501982"/>
              <a:gd name="connsiteX69" fmla="*/ 1531837 w 3843122"/>
              <a:gd name="connsiteY69" fmla="*/ 3120857 h 4501982"/>
              <a:gd name="connsiteX70" fmla="*/ 1508977 w 3843122"/>
              <a:gd name="connsiteY70" fmla="*/ 3129430 h 4501982"/>
              <a:gd name="connsiteX71" fmla="*/ 1486117 w 3843122"/>
              <a:gd name="connsiteY71" fmla="*/ 3137050 h 4501982"/>
              <a:gd name="connsiteX72" fmla="*/ 1440397 w 3843122"/>
              <a:gd name="connsiteY72" fmla="*/ 3152290 h 4501982"/>
              <a:gd name="connsiteX73" fmla="*/ 1348004 w 3843122"/>
              <a:gd name="connsiteY73" fmla="*/ 3178960 h 4501982"/>
              <a:gd name="connsiteX74" fmla="*/ 1253707 w 3843122"/>
              <a:gd name="connsiteY74" fmla="*/ 3198962 h 4501982"/>
              <a:gd name="connsiteX75" fmla="*/ 1206082 w 3843122"/>
              <a:gd name="connsiteY75" fmla="*/ 3206582 h 4501982"/>
              <a:gd name="connsiteX76" fmla="*/ 1158457 w 3843122"/>
              <a:gd name="connsiteY76" fmla="*/ 3213250 h 4501982"/>
              <a:gd name="connsiteX77" fmla="*/ 774599 w 3843122"/>
              <a:gd name="connsiteY77" fmla="*/ 3208487 h 4501982"/>
              <a:gd name="connsiteX78" fmla="*/ 750787 w 3843122"/>
              <a:gd name="connsiteY78" fmla="*/ 3205630 h 4501982"/>
              <a:gd name="connsiteX79" fmla="*/ 726974 w 3843122"/>
              <a:gd name="connsiteY79" fmla="*/ 3200867 h 4501982"/>
              <a:gd name="connsiteX80" fmla="*/ 679349 w 3843122"/>
              <a:gd name="connsiteY80" fmla="*/ 3191342 h 4501982"/>
              <a:gd name="connsiteX81" fmla="*/ 632677 w 3843122"/>
              <a:gd name="connsiteY81" fmla="*/ 3179912 h 4501982"/>
              <a:gd name="connsiteX82" fmla="*/ 586004 w 3843122"/>
              <a:gd name="connsiteY82" fmla="*/ 3167530 h 4501982"/>
              <a:gd name="connsiteX83" fmla="*/ 540284 w 3843122"/>
              <a:gd name="connsiteY83" fmla="*/ 3151337 h 4501982"/>
              <a:gd name="connsiteX84" fmla="*/ 495517 w 3843122"/>
              <a:gd name="connsiteY84" fmla="*/ 3135145 h 4501982"/>
              <a:gd name="connsiteX85" fmla="*/ 451702 w 3843122"/>
              <a:gd name="connsiteY85" fmla="*/ 3116095 h 4501982"/>
              <a:gd name="connsiteX86" fmla="*/ 407887 w 3843122"/>
              <a:gd name="connsiteY86" fmla="*/ 3095140 h 4501982"/>
              <a:gd name="connsiteX87" fmla="*/ 108802 w 3843122"/>
              <a:gd name="connsiteY87" fmla="*/ 2857967 h 4501982"/>
              <a:gd name="connsiteX88" fmla="*/ 81179 w 3843122"/>
              <a:gd name="connsiteY88" fmla="*/ 2818915 h 4501982"/>
              <a:gd name="connsiteX89" fmla="*/ 67844 w 3843122"/>
              <a:gd name="connsiteY89" fmla="*/ 2798912 h 4501982"/>
              <a:gd name="connsiteX90" fmla="*/ 56414 w 3843122"/>
              <a:gd name="connsiteY90" fmla="*/ 2777957 h 4501982"/>
              <a:gd name="connsiteX91" fmla="*/ 50699 w 3843122"/>
              <a:gd name="connsiteY91" fmla="*/ 2767480 h 4501982"/>
              <a:gd name="connsiteX92" fmla="*/ 45937 w 3843122"/>
              <a:gd name="connsiteY92" fmla="*/ 2757002 h 4501982"/>
              <a:gd name="connsiteX93" fmla="*/ 35459 w 3843122"/>
              <a:gd name="connsiteY93" fmla="*/ 2735095 h 4501982"/>
              <a:gd name="connsiteX94" fmla="*/ 26887 w 3843122"/>
              <a:gd name="connsiteY94" fmla="*/ 2712235 h 4501982"/>
              <a:gd name="connsiteX95" fmla="*/ 19267 w 3843122"/>
              <a:gd name="connsiteY95" fmla="*/ 2689375 h 4501982"/>
              <a:gd name="connsiteX96" fmla="*/ 4979 w 3843122"/>
              <a:gd name="connsiteY96" fmla="*/ 2498875 h 4501982"/>
              <a:gd name="connsiteX97" fmla="*/ 73559 w 3843122"/>
              <a:gd name="connsiteY97" fmla="*/ 2319805 h 4501982"/>
              <a:gd name="connsiteX98" fmla="*/ 201194 w 3843122"/>
              <a:gd name="connsiteY98" fmla="*/ 2175977 h 4501982"/>
              <a:gd name="connsiteX99" fmla="*/ 366929 w 3843122"/>
              <a:gd name="connsiteY99" fmla="*/ 2078822 h 4501982"/>
              <a:gd name="connsiteX100" fmla="*/ 553619 w 3843122"/>
              <a:gd name="connsiteY100" fmla="*/ 2033102 h 4501982"/>
              <a:gd name="connsiteX101" fmla="*/ 935572 w 3843122"/>
              <a:gd name="connsiteY101" fmla="*/ 2060725 h 4501982"/>
              <a:gd name="connsiteX102" fmla="*/ 1120357 w 3843122"/>
              <a:gd name="connsiteY102" fmla="*/ 2114065 h 4501982"/>
              <a:gd name="connsiteX103" fmla="*/ 1298474 w 3843122"/>
              <a:gd name="connsiteY103" fmla="*/ 2186455 h 4501982"/>
              <a:gd name="connsiteX104" fmla="*/ 1468019 w 3843122"/>
              <a:gd name="connsiteY104" fmla="*/ 2276942 h 4501982"/>
              <a:gd name="connsiteX105" fmla="*/ 1627087 w 3843122"/>
              <a:gd name="connsiteY105" fmla="*/ 2385527 h 4501982"/>
              <a:gd name="connsiteX106" fmla="*/ 1896644 w 3843122"/>
              <a:gd name="connsiteY106" fmla="*/ 2658895 h 4501982"/>
              <a:gd name="connsiteX107" fmla="*/ 2080477 w 3843122"/>
              <a:gd name="connsiteY107" fmla="*/ 2996080 h 4501982"/>
              <a:gd name="connsiteX108" fmla="*/ 2139532 w 3843122"/>
              <a:gd name="connsiteY108" fmla="*/ 3178960 h 4501982"/>
              <a:gd name="connsiteX109" fmla="*/ 2179537 w 3843122"/>
              <a:gd name="connsiteY109" fmla="*/ 3367555 h 4501982"/>
              <a:gd name="connsiteX110" fmla="*/ 2202397 w 3843122"/>
              <a:gd name="connsiteY110" fmla="*/ 3559007 h 4501982"/>
              <a:gd name="connsiteX111" fmla="*/ 2210969 w 3843122"/>
              <a:gd name="connsiteY111" fmla="*/ 3751412 h 4501982"/>
              <a:gd name="connsiteX112" fmla="*/ 2208112 w 3843122"/>
              <a:gd name="connsiteY112" fmla="*/ 3943817 h 4501982"/>
              <a:gd name="connsiteX113" fmla="*/ 2203349 w 3843122"/>
              <a:gd name="connsiteY113" fmla="*/ 4040020 h 4501982"/>
              <a:gd name="connsiteX114" fmla="*/ 2201444 w 3843122"/>
              <a:gd name="connsiteY114" fmla="*/ 4070500 h 4501982"/>
              <a:gd name="connsiteX115" fmla="*/ 2201444 w 3843122"/>
              <a:gd name="connsiteY115" fmla="*/ 4075262 h 4501982"/>
              <a:gd name="connsiteX116" fmla="*/ 2200492 w 3843122"/>
              <a:gd name="connsiteY116" fmla="*/ 4093360 h 4501982"/>
              <a:gd name="connsiteX117" fmla="*/ 2197634 w 3843122"/>
              <a:gd name="connsiteY117" fmla="*/ 4130507 h 4501982"/>
              <a:gd name="connsiteX118" fmla="*/ 2190967 w 3843122"/>
              <a:gd name="connsiteY118" fmla="*/ 4205755 h 4501982"/>
              <a:gd name="connsiteX119" fmla="*/ 2158582 w 3843122"/>
              <a:gd name="connsiteY119" fmla="*/ 4501982 h 4501982"/>
              <a:gd name="connsiteX0" fmla="*/ 3555550 w 3816990"/>
              <a:gd name="connsiteY0" fmla="*/ 0 h 4615084"/>
              <a:gd name="connsiteX1" fmla="*/ 3653054 w 3816990"/>
              <a:gd name="connsiteY1" fmla="*/ 1749012 h 4615084"/>
              <a:gd name="connsiteX2" fmla="*/ 3601619 w 3816990"/>
              <a:gd name="connsiteY2" fmla="*/ 1829974 h 4615084"/>
              <a:gd name="connsiteX3" fmla="*/ 3573997 w 3816990"/>
              <a:gd name="connsiteY3" fmla="*/ 1869979 h 4615084"/>
              <a:gd name="connsiteX4" fmla="*/ 3544469 w 3816990"/>
              <a:gd name="connsiteY4" fmla="*/ 1908079 h 4615084"/>
              <a:gd name="connsiteX5" fmla="*/ 3530182 w 3816990"/>
              <a:gd name="connsiteY5" fmla="*/ 1927129 h 4615084"/>
              <a:gd name="connsiteX6" fmla="*/ 3514942 w 3816990"/>
              <a:gd name="connsiteY6" fmla="*/ 1945227 h 4615084"/>
              <a:gd name="connsiteX7" fmla="*/ 3483509 w 3816990"/>
              <a:gd name="connsiteY7" fmla="*/ 1982374 h 4615084"/>
              <a:gd name="connsiteX8" fmla="*/ 3450172 w 3816990"/>
              <a:gd name="connsiteY8" fmla="*/ 2017617 h 4615084"/>
              <a:gd name="connsiteX9" fmla="*/ 3416834 w 3816990"/>
              <a:gd name="connsiteY9" fmla="*/ 2051907 h 4615084"/>
              <a:gd name="connsiteX10" fmla="*/ 3106319 w 3816990"/>
              <a:gd name="connsiteY10" fmla="*/ 2277649 h 4615084"/>
              <a:gd name="connsiteX11" fmla="*/ 3063457 w 3816990"/>
              <a:gd name="connsiteY11" fmla="*/ 2299557 h 4615084"/>
              <a:gd name="connsiteX12" fmla="*/ 3019642 w 3816990"/>
              <a:gd name="connsiteY12" fmla="*/ 2318607 h 4615084"/>
              <a:gd name="connsiteX13" fmla="*/ 2997734 w 3816990"/>
              <a:gd name="connsiteY13" fmla="*/ 2328132 h 4615084"/>
              <a:gd name="connsiteX14" fmla="*/ 2974874 w 3816990"/>
              <a:gd name="connsiteY14" fmla="*/ 2335752 h 4615084"/>
              <a:gd name="connsiteX15" fmla="*/ 2929154 w 3816990"/>
              <a:gd name="connsiteY15" fmla="*/ 2351944 h 4615084"/>
              <a:gd name="connsiteX16" fmla="*/ 2741512 w 3816990"/>
              <a:gd name="connsiteY16" fmla="*/ 2393854 h 4615084"/>
              <a:gd name="connsiteX17" fmla="*/ 2645309 w 3816990"/>
              <a:gd name="connsiteY17" fmla="*/ 2403379 h 4615084"/>
              <a:gd name="connsiteX18" fmla="*/ 2597684 w 3816990"/>
              <a:gd name="connsiteY18" fmla="*/ 2405284 h 4615084"/>
              <a:gd name="connsiteX19" fmla="*/ 2549107 w 3816990"/>
              <a:gd name="connsiteY19" fmla="*/ 2405284 h 4615084"/>
              <a:gd name="connsiteX20" fmla="*/ 2501482 w 3816990"/>
              <a:gd name="connsiteY20" fmla="*/ 2402427 h 4615084"/>
              <a:gd name="connsiteX21" fmla="*/ 2477669 w 3816990"/>
              <a:gd name="connsiteY21" fmla="*/ 2400522 h 4615084"/>
              <a:gd name="connsiteX22" fmla="*/ 2453857 w 3816990"/>
              <a:gd name="connsiteY22" fmla="*/ 2397664 h 4615084"/>
              <a:gd name="connsiteX23" fmla="*/ 2406232 w 3816990"/>
              <a:gd name="connsiteY23" fmla="*/ 2391949 h 4615084"/>
              <a:gd name="connsiteX24" fmla="*/ 2358607 w 3816990"/>
              <a:gd name="connsiteY24" fmla="*/ 2383377 h 4615084"/>
              <a:gd name="connsiteX25" fmla="*/ 2334794 w 3816990"/>
              <a:gd name="connsiteY25" fmla="*/ 2378614 h 4615084"/>
              <a:gd name="connsiteX26" fmla="*/ 2311934 w 3816990"/>
              <a:gd name="connsiteY26" fmla="*/ 2372899 h 4615084"/>
              <a:gd name="connsiteX27" fmla="*/ 2265262 w 3816990"/>
              <a:gd name="connsiteY27" fmla="*/ 2360517 h 4615084"/>
              <a:gd name="connsiteX28" fmla="*/ 2219542 w 3816990"/>
              <a:gd name="connsiteY28" fmla="*/ 2345277 h 4615084"/>
              <a:gd name="connsiteX29" fmla="*/ 2196682 w 3816990"/>
              <a:gd name="connsiteY29" fmla="*/ 2337657 h 4615084"/>
              <a:gd name="connsiteX30" fmla="*/ 2174774 w 3816990"/>
              <a:gd name="connsiteY30" fmla="*/ 2329084 h 4615084"/>
              <a:gd name="connsiteX31" fmla="*/ 2130007 w 3816990"/>
              <a:gd name="connsiteY31" fmla="*/ 2310034 h 4615084"/>
              <a:gd name="connsiteX32" fmla="*/ 2087144 w 3816990"/>
              <a:gd name="connsiteY32" fmla="*/ 2288127 h 4615084"/>
              <a:gd name="connsiteX33" fmla="*/ 2004277 w 3816990"/>
              <a:gd name="connsiteY33" fmla="*/ 2239549 h 4615084"/>
              <a:gd name="connsiteX34" fmla="*/ 1993799 w 3816990"/>
              <a:gd name="connsiteY34" fmla="*/ 2232882 h 4615084"/>
              <a:gd name="connsiteX35" fmla="*/ 1984274 w 3816990"/>
              <a:gd name="connsiteY35" fmla="*/ 2226214 h 4615084"/>
              <a:gd name="connsiteX36" fmla="*/ 1965224 w 3816990"/>
              <a:gd name="connsiteY36" fmla="*/ 2211927 h 4615084"/>
              <a:gd name="connsiteX37" fmla="*/ 1946174 w 3816990"/>
              <a:gd name="connsiteY37" fmla="*/ 2197639 h 4615084"/>
              <a:gd name="connsiteX38" fmla="*/ 1927124 w 3816990"/>
              <a:gd name="connsiteY38" fmla="*/ 2182399 h 4615084"/>
              <a:gd name="connsiteX39" fmla="*/ 1909027 w 3816990"/>
              <a:gd name="connsiteY39" fmla="*/ 2167159 h 4615084"/>
              <a:gd name="connsiteX40" fmla="*/ 1890929 w 3816990"/>
              <a:gd name="connsiteY40" fmla="*/ 2150967 h 4615084"/>
              <a:gd name="connsiteX41" fmla="*/ 1856639 w 3816990"/>
              <a:gd name="connsiteY41" fmla="*/ 2117629 h 4615084"/>
              <a:gd name="connsiteX42" fmla="*/ 1738529 w 3816990"/>
              <a:gd name="connsiteY42" fmla="*/ 1966182 h 4615084"/>
              <a:gd name="connsiteX43" fmla="*/ 1654709 w 3816990"/>
              <a:gd name="connsiteY43" fmla="*/ 1792827 h 4615084"/>
              <a:gd name="connsiteX44" fmla="*/ 1608037 w 3816990"/>
              <a:gd name="connsiteY44" fmla="*/ 1606137 h 4615084"/>
              <a:gd name="connsiteX45" fmla="*/ 1601369 w 3816990"/>
              <a:gd name="connsiteY45" fmla="*/ 1413732 h 4615084"/>
              <a:gd name="connsiteX46" fmla="*/ 1614704 w 3816990"/>
              <a:gd name="connsiteY46" fmla="*/ 1318482 h 4615084"/>
              <a:gd name="connsiteX47" fmla="*/ 1626134 w 3816990"/>
              <a:gd name="connsiteY47" fmla="*/ 1271809 h 4615084"/>
              <a:gd name="connsiteX48" fmla="*/ 1632802 w 3816990"/>
              <a:gd name="connsiteY48" fmla="*/ 1248949 h 4615084"/>
              <a:gd name="connsiteX49" fmla="*/ 1640422 w 3816990"/>
              <a:gd name="connsiteY49" fmla="*/ 1226089 h 4615084"/>
              <a:gd name="connsiteX50" fmla="*/ 1656614 w 3816990"/>
              <a:gd name="connsiteY50" fmla="*/ 1181322 h 4615084"/>
              <a:gd name="connsiteX51" fmla="*/ 1676617 w 3816990"/>
              <a:gd name="connsiteY51" fmla="*/ 1137507 h 4615084"/>
              <a:gd name="connsiteX52" fmla="*/ 1725194 w 3816990"/>
              <a:gd name="connsiteY52" fmla="*/ 1054639 h 4615084"/>
              <a:gd name="connsiteX53" fmla="*/ 1785202 w 3816990"/>
              <a:gd name="connsiteY53" fmla="*/ 979392 h 4615084"/>
              <a:gd name="connsiteX54" fmla="*/ 1854734 w 3816990"/>
              <a:gd name="connsiteY54" fmla="*/ 912717 h 4615084"/>
              <a:gd name="connsiteX55" fmla="*/ 2199539 w 3816990"/>
              <a:gd name="connsiteY55" fmla="*/ 752697 h 4615084"/>
              <a:gd name="connsiteX56" fmla="*/ 2390992 w 3816990"/>
              <a:gd name="connsiteY56" fmla="*/ 754602 h 4615084"/>
              <a:gd name="connsiteX57" fmla="*/ 2483384 w 3816990"/>
              <a:gd name="connsiteY57" fmla="*/ 780319 h 4615084"/>
              <a:gd name="connsiteX58" fmla="*/ 2505292 w 3816990"/>
              <a:gd name="connsiteY58" fmla="*/ 789844 h 4615084"/>
              <a:gd name="connsiteX59" fmla="*/ 2527199 w 3816990"/>
              <a:gd name="connsiteY59" fmla="*/ 800322 h 4615084"/>
              <a:gd name="connsiteX60" fmla="*/ 2549107 w 3816990"/>
              <a:gd name="connsiteY60" fmla="*/ 810799 h 4615084"/>
              <a:gd name="connsiteX61" fmla="*/ 2570062 w 3816990"/>
              <a:gd name="connsiteY61" fmla="*/ 823182 h 4615084"/>
              <a:gd name="connsiteX62" fmla="*/ 2714842 w 3816990"/>
              <a:gd name="connsiteY62" fmla="*/ 948912 h 4615084"/>
              <a:gd name="connsiteX63" fmla="*/ 2816759 w 3816990"/>
              <a:gd name="connsiteY63" fmla="*/ 1111789 h 4615084"/>
              <a:gd name="connsiteX64" fmla="*/ 2889149 w 3816990"/>
              <a:gd name="connsiteY64" fmla="*/ 1486122 h 4615084"/>
              <a:gd name="connsiteX65" fmla="*/ 2810092 w 3816990"/>
              <a:gd name="connsiteY65" fmla="*/ 1861407 h 4615084"/>
              <a:gd name="connsiteX66" fmla="*/ 2641499 w 3816990"/>
              <a:gd name="connsiteY66" fmla="*/ 2207164 h 4615084"/>
              <a:gd name="connsiteX67" fmla="*/ 2171917 w 3816990"/>
              <a:gd name="connsiteY67" fmla="*/ 2814859 h 4615084"/>
              <a:gd name="connsiteX68" fmla="*/ 1872832 w 3816990"/>
              <a:gd name="connsiteY68" fmla="*/ 3056794 h 4615084"/>
              <a:gd name="connsiteX69" fmla="*/ 1531837 w 3816990"/>
              <a:gd name="connsiteY69" fmla="*/ 3233959 h 4615084"/>
              <a:gd name="connsiteX70" fmla="*/ 1508977 w 3816990"/>
              <a:gd name="connsiteY70" fmla="*/ 3242532 h 4615084"/>
              <a:gd name="connsiteX71" fmla="*/ 1486117 w 3816990"/>
              <a:gd name="connsiteY71" fmla="*/ 3250152 h 4615084"/>
              <a:gd name="connsiteX72" fmla="*/ 1440397 w 3816990"/>
              <a:gd name="connsiteY72" fmla="*/ 3265392 h 4615084"/>
              <a:gd name="connsiteX73" fmla="*/ 1348004 w 3816990"/>
              <a:gd name="connsiteY73" fmla="*/ 3292062 h 4615084"/>
              <a:gd name="connsiteX74" fmla="*/ 1253707 w 3816990"/>
              <a:gd name="connsiteY74" fmla="*/ 3312064 h 4615084"/>
              <a:gd name="connsiteX75" fmla="*/ 1206082 w 3816990"/>
              <a:gd name="connsiteY75" fmla="*/ 3319684 h 4615084"/>
              <a:gd name="connsiteX76" fmla="*/ 1158457 w 3816990"/>
              <a:gd name="connsiteY76" fmla="*/ 3326352 h 4615084"/>
              <a:gd name="connsiteX77" fmla="*/ 774599 w 3816990"/>
              <a:gd name="connsiteY77" fmla="*/ 3321589 h 4615084"/>
              <a:gd name="connsiteX78" fmla="*/ 750787 w 3816990"/>
              <a:gd name="connsiteY78" fmla="*/ 3318732 h 4615084"/>
              <a:gd name="connsiteX79" fmla="*/ 726974 w 3816990"/>
              <a:gd name="connsiteY79" fmla="*/ 3313969 h 4615084"/>
              <a:gd name="connsiteX80" fmla="*/ 679349 w 3816990"/>
              <a:gd name="connsiteY80" fmla="*/ 3304444 h 4615084"/>
              <a:gd name="connsiteX81" fmla="*/ 632677 w 3816990"/>
              <a:gd name="connsiteY81" fmla="*/ 3293014 h 4615084"/>
              <a:gd name="connsiteX82" fmla="*/ 586004 w 3816990"/>
              <a:gd name="connsiteY82" fmla="*/ 3280632 h 4615084"/>
              <a:gd name="connsiteX83" fmla="*/ 540284 w 3816990"/>
              <a:gd name="connsiteY83" fmla="*/ 3264439 h 4615084"/>
              <a:gd name="connsiteX84" fmla="*/ 495517 w 3816990"/>
              <a:gd name="connsiteY84" fmla="*/ 3248247 h 4615084"/>
              <a:gd name="connsiteX85" fmla="*/ 451702 w 3816990"/>
              <a:gd name="connsiteY85" fmla="*/ 3229197 h 4615084"/>
              <a:gd name="connsiteX86" fmla="*/ 407887 w 3816990"/>
              <a:gd name="connsiteY86" fmla="*/ 3208242 h 4615084"/>
              <a:gd name="connsiteX87" fmla="*/ 108802 w 3816990"/>
              <a:gd name="connsiteY87" fmla="*/ 2971069 h 4615084"/>
              <a:gd name="connsiteX88" fmla="*/ 81179 w 3816990"/>
              <a:gd name="connsiteY88" fmla="*/ 2932017 h 4615084"/>
              <a:gd name="connsiteX89" fmla="*/ 67844 w 3816990"/>
              <a:gd name="connsiteY89" fmla="*/ 2912014 h 4615084"/>
              <a:gd name="connsiteX90" fmla="*/ 56414 w 3816990"/>
              <a:gd name="connsiteY90" fmla="*/ 2891059 h 4615084"/>
              <a:gd name="connsiteX91" fmla="*/ 50699 w 3816990"/>
              <a:gd name="connsiteY91" fmla="*/ 2880582 h 4615084"/>
              <a:gd name="connsiteX92" fmla="*/ 45937 w 3816990"/>
              <a:gd name="connsiteY92" fmla="*/ 2870104 h 4615084"/>
              <a:gd name="connsiteX93" fmla="*/ 35459 w 3816990"/>
              <a:gd name="connsiteY93" fmla="*/ 2848197 h 4615084"/>
              <a:gd name="connsiteX94" fmla="*/ 26887 w 3816990"/>
              <a:gd name="connsiteY94" fmla="*/ 2825337 h 4615084"/>
              <a:gd name="connsiteX95" fmla="*/ 19267 w 3816990"/>
              <a:gd name="connsiteY95" fmla="*/ 2802477 h 4615084"/>
              <a:gd name="connsiteX96" fmla="*/ 4979 w 3816990"/>
              <a:gd name="connsiteY96" fmla="*/ 2611977 h 4615084"/>
              <a:gd name="connsiteX97" fmla="*/ 73559 w 3816990"/>
              <a:gd name="connsiteY97" fmla="*/ 2432907 h 4615084"/>
              <a:gd name="connsiteX98" fmla="*/ 201194 w 3816990"/>
              <a:gd name="connsiteY98" fmla="*/ 2289079 h 4615084"/>
              <a:gd name="connsiteX99" fmla="*/ 366929 w 3816990"/>
              <a:gd name="connsiteY99" fmla="*/ 2191924 h 4615084"/>
              <a:gd name="connsiteX100" fmla="*/ 553619 w 3816990"/>
              <a:gd name="connsiteY100" fmla="*/ 2146204 h 4615084"/>
              <a:gd name="connsiteX101" fmla="*/ 935572 w 3816990"/>
              <a:gd name="connsiteY101" fmla="*/ 2173827 h 4615084"/>
              <a:gd name="connsiteX102" fmla="*/ 1120357 w 3816990"/>
              <a:gd name="connsiteY102" fmla="*/ 2227167 h 4615084"/>
              <a:gd name="connsiteX103" fmla="*/ 1298474 w 3816990"/>
              <a:gd name="connsiteY103" fmla="*/ 2299557 h 4615084"/>
              <a:gd name="connsiteX104" fmla="*/ 1468019 w 3816990"/>
              <a:gd name="connsiteY104" fmla="*/ 2390044 h 4615084"/>
              <a:gd name="connsiteX105" fmla="*/ 1627087 w 3816990"/>
              <a:gd name="connsiteY105" fmla="*/ 2498629 h 4615084"/>
              <a:gd name="connsiteX106" fmla="*/ 1896644 w 3816990"/>
              <a:gd name="connsiteY106" fmla="*/ 2771997 h 4615084"/>
              <a:gd name="connsiteX107" fmla="*/ 2080477 w 3816990"/>
              <a:gd name="connsiteY107" fmla="*/ 3109182 h 4615084"/>
              <a:gd name="connsiteX108" fmla="*/ 2139532 w 3816990"/>
              <a:gd name="connsiteY108" fmla="*/ 3292062 h 4615084"/>
              <a:gd name="connsiteX109" fmla="*/ 2179537 w 3816990"/>
              <a:gd name="connsiteY109" fmla="*/ 3480657 h 4615084"/>
              <a:gd name="connsiteX110" fmla="*/ 2202397 w 3816990"/>
              <a:gd name="connsiteY110" fmla="*/ 3672109 h 4615084"/>
              <a:gd name="connsiteX111" fmla="*/ 2210969 w 3816990"/>
              <a:gd name="connsiteY111" fmla="*/ 3864514 h 4615084"/>
              <a:gd name="connsiteX112" fmla="*/ 2208112 w 3816990"/>
              <a:gd name="connsiteY112" fmla="*/ 4056919 h 4615084"/>
              <a:gd name="connsiteX113" fmla="*/ 2203349 w 3816990"/>
              <a:gd name="connsiteY113" fmla="*/ 4153122 h 4615084"/>
              <a:gd name="connsiteX114" fmla="*/ 2201444 w 3816990"/>
              <a:gd name="connsiteY114" fmla="*/ 4183602 h 4615084"/>
              <a:gd name="connsiteX115" fmla="*/ 2201444 w 3816990"/>
              <a:gd name="connsiteY115" fmla="*/ 4188364 h 4615084"/>
              <a:gd name="connsiteX116" fmla="*/ 2200492 w 3816990"/>
              <a:gd name="connsiteY116" fmla="*/ 4206462 h 4615084"/>
              <a:gd name="connsiteX117" fmla="*/ 2197634 w 3816990"/>
              <a:gd name="connsiteY117" fmla="*/ 4243609 h 4615084"/>
              <a:gd name="connsiteX118" fmla="*/ 2190967 w 3816990"/>
              <a:gd name="connsiteY118" fmla="*/ 4318857 h 4615084"/>
              <a:gd name="connsiteX119" fmla="*/ 2158582 w 3816990"/>
              <a:gd name="connsiteY119" fmla="*/ 4615084 h 4615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3816990" h="4615084">
                <a:moveTo>
                  <a:pt x="3555550" y="0"/>
                </a:moveTo>
                <a:cubicBezTo>
                  <a:pt x="4037003" y="944429"/>
                  <a:pt x="3718777" y="1638522"/>
                  <a:pt x="3653054" y="1749012"/>
                </a:cubicBezTo>
                <a:cubicBezTo>
                  <a:pt x="3635909" y="1776634"/>
                  <a:pt x="3619717" y="1804257"/>
                  <a:pt x="3601619" y="1829974"/>
                </a:cubicBezTo>
                <a:cubicBezTo>
                  <a:pt x="3592094" y="1843309"/>
                  <a:pt x="3583522" y="1856644"/>
                  <a:pt x="3573997" y="1869979"/>
                </a:cubicBezTo>
                <a:lnTo>
                  <a:pt x="3544469" y="1908079"/>
                </a:lnTo>
                <a:lnTo>
                  <a:pt x="3530182" y="1927129"/>
                </a:lnTo>
                <a:lnTo>
                  <a:pt x="3514942" y="1945227"/>
                </a:lnTo>
                <a:lnTo>
                  <a:pt x="3483509" y="1982374"/>
                </a:lnTo>
                <a:cubicBezTo>
                  <a:pt x="3473032" y="1993804"/>
                  <a:pt x="3461602" y="2006187"/>
                  <a:pt x="3450172" y="2017617"/>
                </a:cubicBezTo>
                <a:cubicBezTo>
                  <a:pt x="3438742" y="2029047"/>
                  <a:pt x="3428264" y="2041429"/>
                  <a:pt x="3416834" y="2051907"/>
                </a:cubicBezTo>
                <a:cubicBezTo>
                  <a:pt x="3325394" y="2141442"/>
                  <a:pt x="3221572" y="2219547"/>
                  <a:pt x="3106319" y="2277649"/>
                </a:cubicBezTo>
                <a:cubicBezTo>
                  <a:pt x="3092032" y="2285269"/>
                  <a:pt x="3077744" y="2292889"/>
                  <a:pt x="3063457" y="2299557"/>
                </a:cubicBezTo>
                <a:lnTo>
                  <a:pt x="3019642" y="2318607"/>
                </a:lnTo>
                <a:cubicBezTo>
                  <a:pt x="3012022" y="2321464"/>
                  <a:pt x="3005354" y="2325274"/>
                  <a:pt x="2997734" y="2328132"/>
                </a:cubicBezTo>
                <a:lnTo>
                  <a:pt x="2974874" y="2335752"/>
                </a:lnTo>
                <a:lnTo>
                  <a:pt x="2929154" y="2351944"/>
                </a:lnTo>
                <a:cubicBezTo>
                  <a:pt x="2867242" y="2370042"/>
                  <a:pt x="2805329" y="2386234"/>
                  <a:pt x="2741512" y="2393854"/>
                </a:cubicBezTo>
                <a:cubicBezTo>
                  <a:pt x="2710079" y="2399569"/>
                  <a:pt x="2677694" y="2401474"/>
                  <a:pt x="2645309" y="2403379"/>
                </a:cubicBezTo>
                <a:cubicBezTo>
                  <a:pt x="2629117" y="2405284"/>
                  <a:pt x="2612924" y="2404332"/>
                  <a:pt x="2597684" y="2405284"/>
                </a:cubicBezTo>
                <a:cubicBezTo>
                  <a:pt x="2581492" y="2405284"/>
                  <a:pt x="2565299" y="2406237"/>
                  <a:pt x="2549107" y="2405284"/>
                </a:cubicBezTo>
                <a:lnTo>
                  <a:pt x="2501482" y="2402427"/>
                </a:lnTo>
                <a:cubicBezTo>
                  <a:pt x="2493862" y="2401474"/>
                  <a:pt x="2485289" y="2401474"/>
                  <a:pt x="2477669" y="2400522"/>
                </a:cubicBezTo>
                <a:lnTo>
                  <a:pt x="2453857" y="2397664"/>
                </a:lnTo>
                <a:lnTo>
                  <a:pt x="2406232" y="2391949"/>
                </a:lnTo>
                <a:lnTo>
                  <a:pt x="2358607" y="2383377"/>
                </a:lnTo>
                <a:lnTo>
                  <a:pt x="2334794" y="2378614"/>
                </a:lnTo>
                <a:lnTo>
                  <a:pt x="2311934" y="2372899"/>
                </a:lnTo>
                <a:lnTo>
                  <a:pt x="2265262" y="2360517"/>
                </a:lnTo>
                <a:cubicBezTo>
                  <a:pt x="2250022" y="2355754"/>
                  <a:pt x="2234782" y="2350039"/>
                  <a:pt x="2219542" y="2345277"/>
                </a:cubicBezTo>
                <a:lnTo>
                  <a:pt x="2196682" y="2337657"/>
                </a:lnTo>
                <a:cubicBezTo>
                  <a:pt x="2189062" y="2334799"/>
                  <a:pt x="2181442" y="2331942"/>
                  <a:pt x="2174774" y="2329084"/>
                </a:cubicBezTo>
                <a:lnTo>
                  <a:pt x="2130007" y="2310034"/>
                </a:lnTo>
                <a:cubicBezTo>
                  <a:pt x="2115719" y="2303367"/>
                  <a:pt x="2101432" y="2295747"/>
                  <a:pt x="2087144" y="2288127"/>
                </a:cubicBezTo>
                <a:cubicBezTo>
                  <a:pt x="2057617" y="2274792"/>
                  <a:pt x="2030947" y="2256694"/>
                  <a:pt x="2004277" y="2239549"/>
                </a:cubicBezTo>
                <a:cubicBezTo>
                  <a:pt x="2000467" y="2237644"/>
                  <a:pt x="1997609" y="2235739"/>
                  <a:pt x="1993799" y="2232882"/>
                </a:cubicBezTo>
                <a:lnTo>
                  <a:pt x="1984274" y="2226214"/>
                </a:lnTo>
                <a:lnTo>
                  <a:pt x="1965224" y="2211927"/>
                </a:lnTo>
                <a:lnTo>
                  <a:pt x="1946174" y="2197639"/>
                </a:lnTo>
                <a:cubicBezTo>
                  <a:pt x="1939507" y="2192877"/>
                  <a:pt x="1932839" y="2188114"/>
                  <a:pt x="1927124" y="2182399"/>
                </a:cubicBezTo>
                <a:lnTo>
                  <a:pt x="1909027" y="2167159"/>
                </a:lnTo>
                <a:cubicBezTo>
                  <a:pt x="1903312" y="2161444"/>
                  <a:pt x="1897597" y="2156682"/>
                  <a:pt x="1890929" y="2150967"/>
                </a:cubicBezTo>
                <a:cubicBezTo>
                  <a:pt x="1878547" y="2140489"/>
                  <a:pt x="1868069" y="2129059"/>
                  <a:pt x="1856639" y="2117629"/>
                </a:cubicBezTo>
                <a:cubicBezTo>
                  <a:pt x="1811872" y="2071909"/>
                  <a:pt x="1772819" y="2020474"/>
                  <a:pt x="1738529" y="1966182"/>
                </a:cubicBezTo>
                <a:cubicBezTo>
                  <a:pt x="1705192" y="1910937"/>
                  <a:pt x="1676617" y="1853787"/>
                  <a:pt x="1654709" y="1792827"/>
                </a:cubicBezTo>
                <a:cubicBezTo>
                  <a:pt x="1632802" y="1732819"/>
                  <a:pt x="1616609" y="1669954"/>
                  <a:pt x="1608037" y="1606137"/>
                </a:cubicBezTo>
                <a:cubicBezTo>
                  <a:pt x="1599464" y="1542319"/>
                  <a:pt x="1596607" y="1478502"/>
                  <a:pt x="1601369" y="1413732"/>
                </a:cubicBezTo>
                <a:cubicBezTo>
                  <a:pt x="1603274" y="1381347"/>
                  <a:pt x="1608989" y="1349914"/>
                  <a:pt x="1614704" y="1318482"/>
                </a:cubicBezTo>
                <a:cubicBezTo>
                  <a:pt x="1618514" y="1303242"/>
                  <a:pt x="1621372" y="1287049"/>
                  <a:pt x="1626134" y="1271809"/>
                </a:cubicBezTo>
                <a:lnTo>
                  <a:pt x="1632802" y="1248949"/>
                </a:lnTo>
                <a:lnTo>
                  <a:pt x="1640422" y="1226089"/>
                </a:lnTo>
                <a:cubicBezTo>
                  <a:pt x="1645184" y="1210849"/>
                  <a:pt x="1651852" y="1195609"/>
                  <a:pt x="1656614" y="1181322"/>
                </a:cubicBezTo>
                <a:cubicBezTo>
                  <a:pt x="1663282" y="1167034"/>
                  <a:pt x="1668997" y="1151794"/>
                  <a:pt x="1676617" y="1137507"/>
                </a:cubicBezTo>
                <a:cubicBezTo>
                  <a:pt x="1690904" y="1108932"/>
                  <a:pt x="1707097" y="1081309"/>
                  <a:pt x="1725194" y="1054639"/>
                </a:cubicBezTo>
                <a:cubicBezTo>
                  <a:pt x="1743292" y="1027969"/>
                  <a:pt x="1763294" y="1003204"/>
                  <a:pt x="1785202" y="979392"/>
                </a:cubicBezTo>
                <a:cubicBezTo>
                  <a:pt x="1807109" y="955579"/>
                  <a:pt x="1829969" y="933672"/>
                  <a:pt x="1854734" y="912717"/>
                </a:cubicBezTo>
                <a:cubicBezTo>
                  <a:pt x="1952842" y="829849"/>
                  <a:pt x="2072857" y="772699"/>
                  <a:pt x="2199539" y="752697"/>
                </a:cubicBezTo>
                <a:cubicBezTo>
                  <a:pt x="2263357" y="742219"/>
                  <a:pt x="2328127" y="743172"/>
                  <a:pt x="2390992" y="754602"/>
                </a:cubicBezTo>
                <a:cubicBezTo>
                  <a:pt x="2422424" y="760317"/>
                  <a:pt x="2453857" y="768889"/>
                  <a:pt x="2483384" y="780319"/>
                </a:cubicBezTo>
                <a:cubicBezTo>
                  <a:pt x="2491004" y="783177"/>
                  <a:pt x="2498624" y="786034"/>
                  <a:pt x="2505292" y="789844"/>
                </a:cubicBezTo>
                <a:lnTo>
                  <a:pt x="2527199" y="800322"/>
                </a:lnTo>
                <a:lnTo>
                  <a:pt x="2549107" y="810799"/>
                </a:lnTo>
                <a:lnTo>
                  <a:pt x="2570062" y="823182"/>
                </a:lnTo>
                <a:cubicBezTo>
                  <a:pt x="2625307" y="856519"/>
                  <a:pt x="2673884" y="899382"/>
                  <a:pt x="2714842" y="948912"/>
                </a:cubicBezTo>
                <a:cubicBezTo>
                  <a:pt x="2755799" y="998442"/>
                  <a:pt x="2790089" y="1053687"/>
                  <a:pt x="2816759" y="1111789"/>
                </a:cubicBezTo>
                <a:cubicBezTo>
                  <a:pt x="2870099" y="1228947"/>
                  <a:pt x="2893912" y="1358487"/>
                  <a:pt x="2889149" y="1486122"/>
                </a:cubicBezTo>
                <a:cubicBezTo>
                  <a:pt x="2884387" y="1614709"/>
                  <a:pt x="2854859" y="1741392"/>
                  <a:pt x="2810092" y="1861407"/>
                </a:cubicBezTo>
                <a:cubicBezTo>
                  <a:pt x="2765324" y="1981422"/>
                  <a:pt x="2706269" y="2096674"/>
                  <a:pt x="2641499" y="2207164"/>
                </a:cubicBezTo>
                <a:cubicBezTo>
                  <a:pt x="2511007" y="2428144"/>
                  <a:pt x="2356702" y="2635789"/>
                  <a:pt x="2171917" y="2814859"/>
                </a:cubicBezTo>
                <a:cubicBezTo>
                  <a:pt x="2080477" y="2904394"/>
                  <a:pt x="1980464" y="2986309"/>
                  <a:pt x="1872832" y="3056794"/>
                </a:cubicBezTo>
                <a:cubicBezTo>
                  <a:pt x="1766152" y="3127279"/>
                  <a:pt x="1651852" y="3188239"/>
                  <a:pt x="1531837" y="3233959"/>
                </a:cubicBezTo>
                <a:lnTo>
                  <a:pt x="1508977" y="3242532"/>
                </a:lnTo>
                <a:lnTo>
                  <a:pt x="1486117" y="3250152"/>
                </a:lnTo>
                <a:lnTo>
                  <a:pt x="1440397" y="3265392"/>
                </a:lnTo>
                <a:cubicBezTo>
                  <a:pt x="1409917" y="3274917"/>
                  <a:pt x="1378484" y="3282537"/>
                  <a:pt x="1348004" y="3292062"/>
                </a:cubicBezTo>
                <a:cubicBezTo>
                  <a:pt x="1316572" y="3298729"/>
                  <a:pt x="1285139" y="3306349"/>
                  <a:pt x="1253707" y="3312064"/>
                </a:cubicBezTo>
                <a:lnTo>
                  <a:pt x="1206082" y="3319684"/>
                </a:lnTo>
                <a:cubicBezTo>
                  <a:pt x="1189889" y="3322542"/>
                  <a:pt x="1174649" y="3325399"/>
                  <a:pt x="1158457" y="3326352"/>
                </a:cubicBezTo>
                <a:cubicBezTo>
                  <a:pt x="1030822" y="3341592"/>
                  <a:pt x="901282" y="3340639"/>
                  <a:pt x="774599" y="3321589"/>
                </a:cubicBezTo>
                <a:lnTo>
                  <a:pt x="750787" y="3318732"/>
                </a:lnTo>
                <a:cubicBezTo>
                  <a:pt x="743167" y="3317779"/>
                  <a:pt x="734594" y="3315874"/>
                  <a:pt x="726974" y="3313969"/>
                </a:cubicBezTo>
                <a:lnTo>
                  <a:pt x="679349" y="3304444"/>
                </a:lnTo>
                <a:cubicBezTo>
                  <a:pt x="663157" y="3301587"/>
                  <a:pt x="647917" y="3296824"/>
                  <a:pt x="632677" y="3293014"/>
                </a:cubicBezTo>
                <a:lnTo>
                  <a:pt x="586004" y="3280632"/>
                </a:lnTo>
                <a:cubicBezTo>
                  <a:pt x="570764" y="3275869"/>
                  <a:pt x="555524" y="3270154"/>
                  <a:pt x="540284" y="3264439"/>
                </a:cubicBezTo>
                <a:cubicBezTo>
                  <a:pt x="525044" y="3258724"/>
                  <a:pt x="509804" y="3253962"/>
                  <a:pt x="495517" y="3248247"/>
                </a:cubicBezTo>
                <a:lnTo>
                  <a:pt x="451702" y="3229197"/>
                </a:lnTo>
                <a:cubicBezTo>
                  <a:pt x="437414" y="3222529"/>
                  <a:pt x="422174" y="3216814"/>
                  <a:pt x="407887" y="3208242"/>
                </a:cubicBezTo>
                <a:cubicBezTo>
                  <a:pt x="292634" y="3152044"/>
                  <a:pt x="187859" y="3072034"/>
                  <a:pt x="108802" y="2971069"/>
                </a:cubicBezTo>
                <a:cubicBezTo>
                  <a:pt x="99277" y="2957734"/>
                  <a:pt x="89752" y="2945352"/>
                  <a:pt x="81179" y="2932017"/>
                </a:cubicBezTo>
                <a:cubicBezTo>
                  <a:pt x="77369" y="2925349"/>
                  <a:pt x="72607" y="2918682"/>
                  <a:pt x="67844" y="2912014"/>
                </a:cubicBezTo>
                <a:lnTo>
                  <a:pt x="56414" y="2891059"/>
                </a:lnTo>
                <a:lnTo>
                  <a:pt x="50699" y="2880582"/>
                </a:lnTo>
                <a:lnTo>
                  <a:pt x="45937" y="2870104"/>
                </a:lnTo>
                <a:lnTo>
                  <a:pt x="35459" y="2848197"/>
                </a:lnTo>
                <a:lnTo>
                  <a:pt x="26887" y="2825337"/>
                </a:lnTo>
                <a:cubicBezTo>
                  <a:pt x="24029" y="2817717"/>
                  <a:pt x="21172" y="2810097"/>
                  <a:pt x="19267" y="2802477"/>
                </a:cubicBezTo>
                <a:cubicBezTo>
                  <a:pt x="1169" y="2741517"/>
                  <a:pt x="-5498" y="2675794"/>
                  <a:pt x="4979" y="2611977"/>
                </a:cubicBezTo>
                <a:cubicBezTo>
                  <a:pt x="15457" y="2548159"/>
                  <a:pt x="39269" y="2488152"/>
                  <a:pt x="73559" y="2432907"/>
                </a:cubicBezTo>
                <a:cubicBezTo>
                  <a:pt x="107849" y="2378614"/>
                  <a:pt x="150712" y="2330037"/>
                  <a:pt x="201194" y="2289079"/>
                </a:cubicBezTo>
                <a:cubicBezTo>
                  <a:pt x="250724" y="2249074"/>
                  <a:pt x="306922" y="2215737"/>
                  <a:pt x="366929" y="2191924"/>
                </a:cubicBezTo>
                <a:cubicBezTo>
                  <a:pt x="426937" y="2169064"/>
                  <a:pt x="489802" y="2153824"/>
                  <a:pt x="553619" y="2146204"/>
                </a:cubicBezTo>
                <a:cubicBezTo>
                  <a:pt x="681254" y="2131917"/>
                  <a:pt x="810794" y="2145252"/>
                  <a:pt x="935572" y="2173827"/>
                </a:cubicBezTo>
                <a:cubicBezTo>
                  <a:pt x="998437" y="2188114"/>
                  <a:pt x="1059397" y="2207164"/>
                  <a:pt x="1120357" y="2227167"/>
                </a:cubicBezTo>
                <a:cubicBezTo>
                  <a:pt x="1181317" y="2248122"/>
                  <a:pt x="1240372" y="2272887"/>
                  <a:pt x="1298474" y="2299557"/>
                </a:cubicBezTo>
                <a:cubicBezTo>
                  <a:pt x="1356577" y="2327179"/>
                  <a:pt x="1413727" y="2356707"/>
                  <a:pt x="1468019" y="2390044"/>
                </a:cubicBezTo>
                <a:cubicBezTo>
                  <a:pt x="1522312" y="2423382"/>
                  <a:pt x="1576604" y="2459577"/>
                  <a:pt x="1627087" y="2498629"/>
                </a:cubicBezTo>
                <a:cubicBezTo>
                  <a:pt x="1728052" y="2577687"/>
                  <a:pt x="1820444" y="2669127"/>
                  <a:pt x="1896644" y="2771997"/>
                </a:cubicBezTo>
                <a:cubicBezTo>
                  <a:pt x="1973797" y="2874867"/>
                  <a:pt x="2033804" y="2989167"/>
                  <a:pt x="2080477" y="3109182"/>
                </a:cubicBezTo>
                <a:cubicBezTo>
                  <a:pt x="2103337" y="3169189"/>
                  <a:pt x="2123339" y="3230149"/>
                  <a:pt x="2139532" y="3292062"/>
                </a:cubicBezTo>
                <a:cubicBezTo>
                  <a:pt x="2156677" y="3353974"/>
                  <a:pt x="2169059" y="3416839"/>
                  <a:pt x="2179537" y="3480657"/>
                </a:cubicBezTo>
                <a:cubicBezTo>
                  <a:pt x="2190014" y="3543522"/>
                  <a:pt x="2197634" y="3607339"/>
                  <a:pt x="2202397" y="3672109"/>
                </a:cubicBezTo>
                <a:cubicBezTo>
                  <a:pt x="2208112" y="3735927"/>
                  <a:pt x="2210017" y="3800697"/>
                  <a:pt x="2210969" y="3864514"/>
                </a:cubicBezTo>
                <a:cubicBezTo>
                  <a:pt x="2211922" y="3928332"/>
                  <a:pt x="2210969" y="3993102"/>
                  <a:pt x="2208112" y="4056919"/>
                </a:cubicBezTo>
                <a:cubicBezTo>
                  <a:pt x="2206207" y="4089304"/>
                  <a:pt x="2205254" y="4120737"/>
                  <a:pt x="2203349" y="4153122"/>
                </a:cubicBezTo>
                <a:lnTo>
                  <a:pt x="2201444" y="4183602"/>
                </a:lnTo>
                <a:lnTo>
                  <a:pt x="2201444" y="4188364"/>
                </a:lnTo>
                <a:cubicBezTo>
                  <a:pt x="2201127" y="4194397"/>
                  <a:pt x="2200809" y="4200429"/>
                  <a:pt x="2200492" y="4206462"/>
                </a:cubicBezTo>
                <a:lnTo>
                  <a:pt x="2197634" y="4243609"/>
                </a:lnTo>
                <a:lnTo>
                  <a:pt x="2190967" y="4318857"/>
                </a:lnTo>
                <a:cubicBezTo>
                  <a:pt x="2181442" y="4417917"/>
                  <a:pt x="2170964" y="4516024"/>
                  <a:pt x="2158582" y="4615084"/>
                </a:cubicBezTo>
              </a:path>
            </a:pathLst>
          </a:custGeom>
          <a:noFill/>
          <a:ln w="126746" cap="flat">
            <a:solidFill>
              <a:srgbClr val="12100B"/>
            </a:solid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057D536B-CDA5-49EC-A6F1-6D49AF139F6E}"/>
              </a:ext>
            </a:extLst>
          </p:cNvPr>
          <p:cNvSpPr/>
          <p:nvPr/>
        </p:nvSpPr>
        <p:spPr>
          <a:xfrm rot="10512305">
            <a:off x="9113988" y="2260045"/>
            <a:ext cx="789622" cy="427672"/>
          </a:xfrm>
          <a:custGeom>
            <a:avLst/>
            <a:gdLst>
              <a:gd name="connsiteX0" fmla="*/ 0 w 789622"/>
              <a:gd name="connsiteY0" fmla="*/ 0 h 427672"/>
              <a:gd name="connsiteX1" fmla="*/ 354330 w 789622"/>
              <a:gd name="connsiteY1" fmla="*/ 427672 h 427672"/>
              <a:gd name="connsiteX2" fmla="*/ 789622 w 789622"/>
              <a:gd name="connsiteY2" fmla="*/ 67628 h 427672"/>
            </a:gdLst>
            <a:ahLst/>
            <a:cxnLst>
              <a:cxn ang="0">
                <a:pos x="connsiteX0" y="connsiteY0"/>
              </a:cxn>
              <a:cxn ang="0">
                <a:pos x="connsiteX1" y="connsiteY1"/>
              </a:cxn>
              <a:cxn ang="0">
                <a:pos x="connsiteX2" y="connsiteY2"/>
              </a:cxn>
            </a:cxnLst>
            <a:rect l="l" t="t" r="r" b="b"/>
            <a:pathLst>
              <a:path w="789622" h="427672">
                <a:moveTo>
                  <a:pt x="0" y="0"/>
                </a:moveTo>
                <a:cubicBezTo>
                  <a:pt x="121920" y="133350"/>
                  <a:pt x="239078" y="280035"/>
                  <a:pt x="354330" y="427672"/>
                </a:cubicBezTo>
                <a:cubicBezTo>
                  <a:pt x="501015" y="312420"/>
                  <a:pt x="646747" y="197168"/>
                  <a:pt x="789622" y="67628"/>
                </a:cubicBezTo>
              </a:path>
            </a:pathLst>
          </a:custGeom>
          <a:noFill/>
          <a:ln w="126746" cap="flat">
            <a:solidFill>
              <a:srgbClr val="12100B"/>
            </a:solidFill>
            <a:prstDash val="solid"/>
            <a:miter/>
          </a:ln>
        </p:spPr>
        <p:txBody>
          <a:bodyPr rtlCol="0" anchor="ctr"/>
          <a:lstStyle/>
          <a:p>
            <a:endParaRPr lang="sv-SE"/>
          </a:p>
        </p:txBody>
      </p:sp>
      <p:sp>
        <p:nvSpPr>
          <p:cNvPr id="7" name="Frihandsfigur: Form 6">
            <a:extLst>
              <a:ext uri="{FF2B5EF4-FFF2-40B4-BE49-F238E27FC236}">
                <a16:creationId xmlns:a16="http://schemas.microsoft.com/office/drawing/2014/main" id="{9B1B1D98-357A-8373-2D6C-6BE5D1925718}"/>
              </a:ext>
            </a:extLst>
          </p:cNvPr>
          <p:cNvSpPr/>
          <p:nvPr userDrawn="1"/>
        </p:nvSpPr>
        <p:spPr>
          <a:xfrm rot="10512305">
            <a:off x="8065503" y="2236024"/>
            <a:ext cx="3816991" cy="4615084"/>
          </a:xfrm>
          <a:custGeom>
            <a:avLst/>
            <a:gdLst>
              <a:gd name="connsiteX0" fmla="*/ 3807359 w 3807359"/>
              <a:gd name="connsiteY0" fmla="*/ 652140 h 3869685"/>
              <a:gd name="connsiteX1" fmla="*/ 3653054 w 3807359"/>
              <a:gd name="connsiteY1" fmla="*/ 1003613 h 3869685"/>
              <a:gd name="connsiteX2" fmla="*/ 3601619 w 3807359"/>
              <a:gd name="connsiteY2" fmla="*/ 1084575 h 3869685"/>
              <a:gd name="connsiteX3" fmla="*/ 3573997 w 3807359"/>
              <a:gd name="connsiteY3" fmla="*/ 1124580 h 3869685"/>
              <a:gd name="connsiteX4" fmla="*/ 3544469 w 3807359"/>
              <a:gd name="connsiteY4" fmla="*/ 1162680 h 3869685"/>
              <a:gd name="connsiteX5" fmla="*/ 3530182 w 3807359"/>
              <a:gd name="connsiteY5" fmla="*/ 1181730 h 3869685"/>
              <a:gd name="connsiteX6" fmla="*/ 3514942 w 3807359"/>
              <a:gd name="connsiteY6" fmla="*/ 1199828 h 3869685"/>
              <a:gd name="connsiteX7" fmla="*/ 3483509 w 3807359"/>
              <a:gd name="connsiteY7" fmla="*/ 1236975 h 3869685"/>
              <a:gd name="connsiteX8" fmla="*/ 3450172 w 3807359"/>
              <a:gd name="connsiteY8" fmla="*/ 1272218 h 3869685"/>
              <a:gd name="connsiteX9" fmla="*/ 3416834 w 3807359"/>
              <a:gd name="connsiteY9" fmla="*/ 1306508 h 3869685"/>
              <a:gd name="connsiteX10" fmla="*/ 3106319 w 3807359"/>
              <a:gd name="connsiteY10" fmla="*/ 1532250 h 3869685"/>
              <a:gd name="connsiteX11" fmla="*/ 3063457 w 3807359"/>
              <a:gd name="connsiteY11" fmla="*/ 1554158 h 3869685"/>
              <a:gd name="connsiteX12" fmla="*/ 3019642 w 3807359"/>
              <a:gd name="connsiteY12" fmla="*/ 1573208 h 3869685"/>
              <a:gd name="connsiteX13" fmla="*/ 2997734 w 3807359"/>
              <a:gd name="connsiteY13" fmla="*/ 1582733 h 3869685"/>
              <a:gd name="connsiteX14" fmla="*/ 2974874 w 3807359"/>
              <a:gd name="connsiteY14" fmla="*/ 1590353 h 3869685"/>
              <a:gd name="connsiteX15" fmla="*/ 2929154 w 3807359"/>
              <a:gd name="connsiteY15" fmla="*/ 1606545 h 3869685"/>
              <a:gd name="connsiteX16" fmla="*/ 2741512 w 3807359"/>
              <a:gd name="connsiteY16" fmla="*/ 1648455 h 3869685"/>
              <a:gd name="connsiteX17" fmla="*/ 2645309 w 3807359"/>
              <a:gd name="connsiteY17" fmla="*/ 1657980 h 3869685"/>
              <a:gd name="connsiteX18" fmla="*/ 2597684 w 3807359"/>
              <a:gd name="connsiteY18" fmla="*/ 1659885 h 3869685"/>
              <a:gd name="connsiteX19" fmla="*/ 2549107 w 3807359"/>
              <a:gd name="connsiteY19" fmla="*/ 1659885 h 3869685"/>
              <a:gd name="connsiteX20" fmla="*/ 2501482 w 3807359"/>
              <a:gd name="connsiteY20" fmla="*/ 1657028 h 3869685"/>
              <a:gd name="connsiteX21" fmla="*/ 2477669 w 3807359"/>
              <a:gd name="connsiteY21" fmla="*/ 1655123 h 3869685"/>
              <a:gd name="connsiteX22" fmla="*/ 2453857 w 3807359"/>
              <a:gd name="connsiteY22" fmla="*/ 1652265 h 3869685"/>
              <a:gd name="connsiteX23" fmla="*/ 2406232 w 3807359"/>
              <a:gd name="connsiteY23" fmla="*/ 1646550 h 3869685"/>
              <a:gd name="connsiteX24" fmla="*/ 2358607 w 3807359"/>
              <a:gd name="connsiteY24" fmla="*/ 1637978 h 3869685"/>
              <a:gd name="connsiteX25" fmla="*/ 2334794 w 3807359"/>
              <a:gd name="connsiteY25" fmla="*/ 1633215 h 3869685"/>
              <a:gd name="connsiteX26" fmla="*/ 2311934 w 3807359"/>
              <a:gd name="connsiteY26" fmla="*/ 1627500 h 3869685"/>
              <a:gd name="connsiteX27" fmla="*/ 2265262 w 3807359"/>
              <a:gd name="connsiteY27" fmla="*/ 1615118 h 3869685"/>
              <a:gd name="connsiteX28" fmla="*/ 2219542 w 3807359"/>
              <a:gd name="connsiteY28" fmla="*/ 1599878 h 3869685"/>
              <a:gd name="connsiteX29" fmla="*/ 2196682 w 3807359"/>
              <a:gd name="connsiteY29" fmla="*/ 1592258 h 3869685"/>
              <a:gd name="connsiteX30" fmla="*/ 2174774 w 3807359"/>
              <a:gd name="connsiteY30" fmla="*/ 1583685 h 3869685"/>
              <a:gd name="connsiteX31" fmla="*/ 2130007 w 3807359"/>
              <a:gd name="connsiteY31" fmla="*/ 1564635 h 3869685"/>
              <a:gd name="connsiteX32" fmla="*/ 2087144 w 3807359"/>
              <a:gd name="connsiteY32" fmla="*/ 1542728 h 3869685"/>
              <a:gd name="connsiteX33" fmla="*/ 2004277 w 3807359"/>
              <a:gd name="connsiteY33" fmla="*/ 1494150 h 3869685"/>
              <a:gd name="connsiteX34" fmla="*/ 1993799 w 3807359"/>
              <a:gd name="connsiteY34" fmla="*/ 1487483 h 3869685"/>
              <a:gd name="connsiteX35" fmla="*/ 1984274 w 3807359"/>
              <a:gd name="connsiteY35" fmla="*/ 1480815 h 3869685"/>
              <a:gd name="connsiteX36" fmla="*/ 1965224 w 3807359"/>
              <a:gd name="connsiteY36" fmla="*/ 1466528 h 3869685"/>
              <a:gd name="connsiteX37" fmla="*/ 1946174 w 3807359"/>
              <a:gd name="connsiteY37" fmla="*/ 1452240 h 3869685"/>
              <a:gd name="connsiteX38" fmla="*/ 1927124 w 3807359"/>
              <a:gd name="connsiteY38" fmla="*/ 1437000 h 3869685"/>
              <a:gd name="connsiteX39" fmla="*/ 1909027 w 3807359"/>
              <a:gd name="connsiteY39" fmla="*/ 1421760 h 3869685"/>
              <a:gd name="connsiteX40" fmla="*/ 1890929 w 3807359"/>
              <a:gd name="connsiteY40" fmla="*/ 1405568 h 3869685"/>
              <a:gd name="connsiteX41" fmla="*/ 1856639 w 3807359"/>
              <a:gd name="connsiteY41" fmla="*/ 1372230 h 3869685"/>
              <a:gd name="connsiteX42" fmla="*/ 1738529 w 3807359"/>
              <a:gd name="connsiteY42" fmla="*/ 1220783 h 3869685"/>
              <a:gd name="connsiteX43" fmla="*/ 1654709 w 3807359"/>
              <a:gd name="connsiteY43" fmla="*/ 1047428 h 3869685"/>
              <a:gd name="connsiteX44" fmla="*/ 1608037 w 3807359"/>
              <a:gd name="connsiteY44" fmla="*/ 860738 h 3869685"/>
              <a:gd name="connsiteX45" fmla="*/ 1601369 w 3807359"/>
              <a:gd name="connsiteY45" fmla="*/ 668333 h 3869685"/>
              <a:gd name="connsiteX46" fmla="*/ 1614704 w 3807359"/>
              <a:gd name="connsiteY46" fmla="*/ 573083 h 3869685"/>
              <a:gd name="connsiteX47" fmla="*/ 1626134 w 3807359"/>
              <a:gd name="connsiteY47" fmla="*/ 526410 h 3869685"/>
              <a:gd name="connsiteX48" fmla="*/ 1632802 w 3807359"/>
              <a:gd name="connsiteY48" fmla="*/ 503550 h 3869685"/>
              <a:gd name="connsiteX49" fmla="*/ 1640422 w 3807359"/>
              <a:gd name="connsiteY49" fmla="*/ 480690 h 3869685"/>
              <a:gd name="connsiteX50" fmla="*/ 1656614 w 3807359"/>
              <a:gd name="connsiteY50" fmla="*/ 435923 h 3869685"/>
              <a:gd name="connsiteX51" fmla="*/ 1676617 w 3807359"/>
              <a:gd name="connsiteY51" fmla="*/ 392108 h 3869685"/>
              <a:gd name="connsiteX52" fmla="*/ 1725194 w 3807359"/>
              <a:gd name="connsiteY52" fmla="*/ 309240 h 3869685"/>
              <a:gd name="connsiteX53" fmla="*/ 1785202 w 3807359"/>
              <a:gd name="connsiteY53" fmla="*/ 233993 h 3869685"/>
              <a:gd name="connsiteX54" fmla="*/ 1854734 w 3807359"/>
              <a:gd name="connsiteY54" fmla="*/ 167318 h 3869685"/>
              <a:gd name="connsiteX55" fmla="*/ 2199539 w 3807359"/>
              <a:gd name="connsiteY55" fmla="*/ 7298 h 3869685"/>
              <a:gd name="connsiteX56" fmla="*/ 2390992 w 3807359"/>
              <a:gd name="connsiteY56" fmla="*/ 9203 h 3869685"/>
              <a:gd name="connsiteX57" fmla="*/ 2483384 w 3807359"/>
              <a:gd name="connsiteY57" fmla="*/ 34920 h 3869685"/>
              <a:gd name="connsiteX58" fmla="*/ 2505292 w 3807359"/>
              <a:gd name="connsiteY58" fmla="*/ 44445 h 3869685"/>
              <a:gd name="connsiteX59" fmla="*/ 2527199 w 3807359"/>
              <a:gd name="connsiteY59" fmla="*/ 54923 h 3869685"/>
              <a:gd name="connsiteX60" fmla="*/ 2549107 w 3807359"/>
              <a:gd name="connsiteY60" fmla="*/ 65400 h 3869685"/>
              <a:gd name="connsiteX61" fmla="*/ 2570062 w 3807359"/>
              <a:gd name="connsiteY61" fmla="*/ 77783 h 3869685"/>
              <a:gd name="connsiteX62" fmla="*/ 2714842 w 3807359"/>
              <a:gd name="connsiteY62" fmla="*/ 203513 h 3869685"/>
              <a:gd name="connsiteX63" fmla="*/ 2816759 w 3807359"/>
              <a:gd name="connsiteY63" fmla="*/ 366390 h 3869685"/>
              <a:gd name="connsiteX64" fmla="*/ 2889149 w 3807359"/>
              <a:gd name="connsiteY64" fmla="*/ 740723 h 3869685"/>
              <a:gd name="connsiteX65" fmla="*/ 2810092 w 3807359"/>
              <a:gd name="connsiteY65" fmla="*/ 1116008 h 3869685"/>
              <a:gd name="connsiteX66" fmla="*/ 2641499 w 3807359"/>
              <a:gd name="connsiteY66" fmla="*/ 1461765 h 3869685"/>
              <a:gd name="connsiteX67" fmla="*/ 2171917 w 3807359"/>
              <a:gd name="connsiteY67" fmla="*/ 2069460 h 3869685"/>
              <a:gd name="connsiteX68" fmla="*/ 1872832 w 3807359"/>
              <a:gd name="connsiteY68" fmla="*/ 2311395 h 3869685"/>
              <a:gd name="connsiteX69" fmla="*/ 1531837 w 3807359"/>
              <a:gd name="connsiteY69" fmla="*/ 2488560 h 3869685"/>
              <a:gd name="connsiteX70" fmla="*/ 1508977 w 3807359"/>
              <a:gd name="connsiteY70" fmla="*/ 2497133 h 3869685"/>
              <a:gd name="connsiteX71" fmla="*/ 1486117 w 3807359"/>
              <a:gd name="connsiteY71" fmla="*/ 2504753 h 3869685"/>
              <a:gd name="connsiteX72" fmla="*/ 1440397 w 3807359"/>
              <a:gd name="connsiteY72" fmla="*/ 2519993 h 3869685"/>
              <a:gd name="connsiteX73" fmla="*/ 1348004 w 3807359"/>
              <a:gd name="connsiteY73" fmla="*/ 2546663 h 3869685"/>
              <a:gd name="connsiteX74" fmla="*/ 1253707 w 3807359"/>
              <a:gd name="connsiteY74" fmla="*/ 2566665 h 3869685"/>
              <a:gd name="connsiteX75" fmla="*/ 1206082 w 3807359"/>
              <a:gd name="connsiteY75" fmla="*/ 2574285 h 3869685"/>
              <a:gd name="connsiteX76" fmla="*/ 1158457 w 3807359"/>
              <a:gd name="connsiteY76" fmla="*/ 2580953 h 3869685"/>
              <a:gd name="connsiteX77" fmla="*/ 774599 w 3807359"/>
              <a:gd name="connsiteY77" fmla="*/ 2576190 h 3869685"/>
              <a:gd name="connsiteX78" fmla="*/ 750787 w 3807359"/>
              <a:gd name="connsiteY78" fmla="*/ 2573333 h 3869685"/>
              <a:gd name="connsiteX79" fmla="*/ 726974 w 3807359"/>
              <a:gd name="connsiteY79" fmla="*/ 2568570 h 3869685"/>
              <a:gd name="connsiteX80" fmla="*/ 679349 w 3807359"/>
              <a:gd name="connsiteY80" fmla="*/ 2559045 h 3869685"/>
              <a:gd name="connsiteX81" fmla="*/ 632677 w 3807359"/>
              <a:gd name="connsiteY81" fmla="*/ 2547615 h 3869685"/>
              <a:gd name="connsiteX82" fmla="*/ 586004 w 3807359"/>
              <a:gd name="connsiteY82" fmla="*/ 2535233 h 3869685"/>
              <a:gd name="connsiteX83" fmla="*/ 540284 w 3807359"/>
              <a:gd name="connsiteY83" fmla="*/ 2519040 h 3869685"/>
              <a:gd name="connsiteX84" fmla="*/ 495517 w 3807359"/>
              <a:gd name="connsiteY84" fmla="*/ 2502848 h 3869685"/>
              <a:gd name="connsiteX85" fmla="*/ 451702 w 3807359"/>
              <a:gd name="connsiteY85" fmla="*/ 2483798 h 3869685"/>
              <a:gd name="connsiteX86" fmla="*/ 407887 w 3807359"/>
              <a:gd name="connsiteY86" fmla="*/ 2462843 h 3869685"/>
              <a:gd name="connsiteX87" fmla="*/ 108802 w 3807359"/>
              <a:gd name="connsiteY87" fmla="*/ 2225670 h 3869685"/>
              <a:gd name="connsiteX88" fmla="*/ 81179 w 3807359"/>
              <a:gd name="connsiteY88" fmla="*/ 2186618 h 3869685"/>
              <a:gd name="connsiteX89" fmla="*/ 67844 w 3807359"/>
              <a:gd name="connsiteY89" fmla="*/ 2166615 h 3869685"/>
              <a:gd name="connsiteX90" fmla="*/ 56414 w 3807359"/>
              <a:gd name="connsiteY90" fmla="*/ 2145660 h 3869685"/>
              <a:gd name="connsiteX91" fmla="*/ 50699 w 3807359"/>
              <a:gd name="connsiteY91" fmla="*/ 2135183 h 3869685"/>
              <a:gd name="connsiteX92" fmla="*/ 45937 w 3807359"/>
              <a:gd name="connsiteY92" fmla="*/ 2124705 h 3869685"/>
              <a:gd name="connsiteX93" fmla="*/ 35459 w 3807359"/>
              <a:gd name="connsiteY93" fmla="*/ 2102798 h 3869685"/>
              <a:gd name="connsiteX94" fmla="*/ 26887 w 3807359"/>
              <a:gd name="connsiteY94" fmla="*/ 2079938 h 3869685"/>
              <a:gd name="connsiteX95" fmla="*/ 19267 w 3807359"/>
              <a:gd name="connsiteY95" fmla="*/ 2057078 h 3869685"/>
              <a:gd name="connsiteX96" fmla="*/ 4979 w 3807359"/>
              <a:gd name="connsiteY96" fmla="*/ 1866578 h 3869685"/>
              <a:gd name="connsiteX97" fmla="*/ 73559 w 3807359"/>
              <a:gd name="connsiteY97" fmla="*/ 1687508 h 3869685"/>
              <a:gd name="connsiteX98" fmla="*/ 201194 w 3807359"/>
              <a:gd name="connsiteY98" fmla="*/ 1543680 h 3869685"/>
              <a:gd name="connsiteX99" fmla="*/ 366929 w 3807359"/>
              <a:gd name="connsiteY99" fmla="*/ 1446525 h 3869685"/>
              <a:gd name="connsiteX100" fmla="*/ 553619 w 3807359"/>
              <a:gd name="connsiteY100" fmla="*/ 1400805 h 3869685"/>
              <a:gd name="connsiteX101" fmla="*/ 935572 w 3807359"/>
              <a:gd name="connsiteY101" fmla="*/ 1428428 h 3869685"/>
              <a:gd name="connsiteX102" fmla="*/ 1120357 w 3807359"/>
              <a:gd name="connsiteY102" fmla="*/ 1481768 h 3869685"/>
              <a:gd name="connsiteX103" fmla="*/ 1298474 w 3807359"/>
              <a:gd name="connsiteY103" fmla="*/ 1554158 h 3869685"/>
              <a:gd name="connsiteX104" fmla="*/ 1468019 w 3807359"/>
              <a:gd name="connsiteY104" fmla="*/ 1644645 h 3869685"/>
              <a:gd name="connsiteX105" fmla="*/ 1627087 w 3807359"/>
              <a:gd name="connsiteY105" fmla="*/ 1753230 h 3869685"/>
              <a:gd name="connsiteX106" fmla="*/ 1896644 w 3807359"/>
              <a:gd name="connsiteY106" fmla="*/ 2026598 h 3869685"/>
              <a:gd name="connsiteX107" fmla="*/ 2080477 w 3807359"/>
              <a:gd name="connsiteY107" fmla="*/ 2363783 h 3869685"/>
              <a:gd name="connsiteX108" fmla="*/ 2139532 w 3807359"/>
              <a:gd name="connsiteY108" fmla="*/ 2546663 h 3869685"/>
              <a:gd name="connsiteX109" fmla="*/ 2179537 w 3807359"/>
              <a:gd name="connsiteY109" fmla="*/ 2735258 h 3869685"/>
              <a:gd name="connsiteX110" fmla="*/ 2202397 w 3807359"/>
              <a:gd name="connsiteY110" fmla="*/ 2926710 h 3869685"/>
              <a:gd name="connsiteX111" fmla="*/ 2210969 w 3807359"/>
              <a:gd name="connsiteY111" fmla="*/ 3119115 h 3869685"/>
              <a:gd name="connsiteX112" fmla="*/ 2208112 w 3807359"/>
              <a:gd name="connsiteY112" fmla="*/ 3311520 h 3869685"/>
              <a:gd name="connsiteX113" fmla="*/ 2203349 w 3807359"/>
              <a:gd name="connsiteY113" fmla="*/ 3407723 h 3869685"/>
              <a:gd name="connsiteX114" fmla="*/ 2201444 w 3807359"/>
              <a:gd name="connsiteY114" fmla="*/ 3438203 h 3869685"/>
              <a:gd name="connsiteX115" fmla="*/ 2201444 w 3807359"/>
              <a:gd name="connsiteY115" fmla="*/ 3442965 h 3869685"/>
              <a:gd name="connsiteX116" fmla="*/ 2200492 w 3807359"/>
              <a:gd name="connsiteY116" fmla="*/ 3461063 h 3869685"/>
              <a:gd name="connsiteX117" fmla="*/ 2197634 w 3807359"/>
              <a:gd name="connsiteY117" fmla="*/ 3498210 h 3869685"/>
              <a:gd name="connsiteX118" fmla="*/ 2190967 w 3807359"/>
              <a:gd name="connsiteY118" fmla="*/ 3573458 h 3869685"/>
              <a:gd name="connsiteX119" fmla="*/ 2158582 w 3807359"/>
              <a:gd name="connsiteY119" fmla="*/ 3869685 h 3869685"/>
              <a:gd name="connsiteX0" fmla="*/ 4316523 w 4316523"/>
              <a:gd name="connsiteY0" fmla="*/ 0 h 4531303"/>
              <a:gd name="connsiteX1" fmla="*/ 3653054 w 4316523"/>
              <a:gd name="connsiteY1" fmla="*/ 1665231 h 4531303"/>
              <a:gd name="connsiteX2" fmla="*/ 3601619 w 4316523"/>
              <a:gd name="connsiteY2" fmla="*/ 1746193 h 4531303"/>
              <a:gd name="connsiteX3" fmla="*/ 3573997 w 4316523"/>
              <a:gd name="connsiteY3" fmla="*/ 1786198 h 4531303"/>
              <a:gd name="connsiteX4" fmla="*/ 3544469 w 4316523"/>
              <a:gd name="connsiteY4" fmla="*/ 1824298 h 4531303"/>
              <a:gd name="connsiteX5" fmla="*/ 3530182 w 4316523"/>
              <a:gd name="connsiteY5" fmla="*/ 1843348 h 4531303"/>
              <a:gd name="connsiteX6" fmla="*/ 3514942 w 4316523"/>
              <a:gd name="connsiteY6" fmla="*/ 1861446 h 4531303"/>
              <a:gd name="connsiteX7" fmla="*/ 3483509 w 4316523"/>
              <a:gd name="connsiteY7" fmla="*/ 1898593 h 4531303"/>
              <a:gd name="connsiteX8" fmla="*/ 3450172 w 4316523"/>
              <a:gd name="connsiteY8" fmla="*/ 1933836 h 4531303"/>
              <a:gd name="connsiteX9" fmla="*/ 3416834 w 4316523"/>
              <a:gd name="connsiteY9" fmla="*/ 1968126 h 4531303"/>
              <a:gd name="connsiteX10" fmla="*/ 3106319 w 4316523"/>
              <a:gd name="connsiteY10" fmla="*/ 2193868 h 4531303"/>
              <a:gd name="connsiteX11" fmla="*/ 3063457 w 4316523"/>
              <a:gd name="connsiteY11" fmla="*/ 2215776 h 4531303"/>
              <a:gd name="connsiteX12" fmla="*/ 3019642 w 4316523"/>
              <a:gd name="connsiteY12" fmla="*/ 2234826 h 4531303"/>
              <a:gd name="connsiteX13" fmla="*/ 2997734 w 4316523"/>
              <a:gd name="connsiteY13" fmla="*/ 2244351 h 4531303"/>
              <a:gd name="connsiteX14" fmla="*/ 2974874 w 4316523"/>
              <a:gd name="connsiteY14" fmla="*/ 2251971 h 4531303"/>
              <a:gd name="connsiteX15" fmla="*/ 2929154 w 4316523"/>
              <a:gd name="connsiteY15" fmla="*/ 2268163 h 4531303"/>
              <a:gd name="connsiteX16" fmla="*/ 2741512 w 4316523"/>
              <a:gd name="connsiteY16" fmla="*/ 2310073 h 4531303"/>
              <a:gd name="connsiteX17" fmla="*/ 2645309 w 4316523"/>
              <a:gd name="connsiteY17" fmla="*/ 2319598 h 4531303"/>
              <a:gd name="connsiteX18" fmla="*/ 2597684 w 4316523"/>
              <a:gd name="connsiteY18" fmla="*/ 2321503 h 4531303"/>
              <a:gd name="connsiteX19" fmla="*/ 2549107 w 4316523"/>
              <a:gd name="connsiteY19" fmla="*/ 2321503 h 4531303"/>
              <a:gd name="connsiteX20" fmla="*/ 2501482 w 4316523"/>
              <a:gd name="connsiteY20" fmla="*/ 2318646 h 4531303"/>
              <a:gd name="connsiteX21" fmla="*/ 2477669 w 4316523"/>
              <a:gd name="connsiteY21" fmla="*/ 2316741 h 4531303"/>
              <a:gd name="connsiteX22" fmla="*/ 2453857 w 4316523"/>
              <a:gd name="connsiteY22" fmla="*/ 2313883 h 4531303"/>
              <a:gd name="connsiteX23" fmla="*/ 2406232 w 4316523"/>
              <a:gd name="connsiteY23" fmla="*/ 2308168 h 4531303"/>
              <a:gd name="connsiteX24" fmla="*/ 2358607 w 4316523"/>
              <a:gd name="connsiteY24" fmla="*/ 2299596 h 4531303"/>
              <a:gd name="connsiteX25" fmla="*/ 2334794 w 4316523"/>
              <a:gd name="connsiteY25" fmla="*/ 2294833 h 4531303"/>
              <a:gd name="connsiteX26" fmla="*/ 2311934 w 4316523"/>
              <a:gd name="connsiteY26" fmla="*/ 2289118 h 4531303"/>
              <a:gd name="connsiteX27" fmla="*/ 2265262 w 4316523"/>
              <a:gd name="connsiteY27" fmla="*/ 2276736 h 4531303"/>
              <a:gd name="connsiteX28" fmla="*/ 2219542 w 4316523"/>
              <a:gd name="connsiteY28" fmla="*/ 2261496 h 4531303"/>
              <a:gd name="connsiteX29" fmla="*/ 2196682 w 4316523"/>
              <a:gd name="connsiteY29" fmla="*/ 2253876 h 4531303"/>
              <a:gd name="connsiteX30" fmla="*/ 2174774 w 4316523"/>
              <a:gd name="connsiteY30" fmla="*/ 2245303 h 4531303"/>
              <a:gd name="connsiteX31" fmla="*/ 2130007 w 4316523"/>
              <a:gd name="connsiteY31" fmla="*/ 2226253 h 4531303"/>
              <a:gd name="connsiteX32" fmla="*/ 2087144 w 4316523"/>
              <a:gd name="connsiteY32" fmla="*/ 2204346 h 4531303"/>
              <a:gd name="connsiteX33" fmla="*/ 2004277 w 4316523"/>
              <a:gd name="connsiteY33" fmla="*/ 2155768 h 4531303"/>
              <a:gd name="connsiteX34" fmla="*/ 1993799 w 4316523"/>
              <a:gd name="connsiteY34" fmla="*/ 2149101 h 4531303"/>
              <a:gd name="connsiteX35" fmla="*/ 1984274 w 4316523"/>
              <a:gd name="connsiteY35" fmla="*/ 2142433 h 4531303"/>
              <a:gd name="connsiteX36" fmla="*/ 1965224 w 4316523"/>
              <a:gd name="connsiteY36" fmla="*/ 2128146 h 4531303"/>
              <a:gd name="connsiteX37" fmla="*/ 1946174 w 4316523"/>
              <a:gd name="connsiteY37" fmla="*/ 2113858 h 4531303"/>
              <a:gd name="connsiteX38" fmla="*/ 1927124 w 4316523"/>
              <a:gd name="connsiteY38" fmla="*/ 2098618 h 4531303"/>
              <a:gd name="connsiteX39" fmla="*/ 1909027 w 4316523"/>
              <a:gd name="connsiteY39" fmla="*/ 2083378 h 4531303"/>
              <a:gd name="connsiteX40" fmla="*/ 1890929 w 4316523"/>
              <a:gd name="connsiteY40" fmla="*/ 2067186 h 4531303"/>
              <a:gd name="connsiteX41" fmla="*/ 1856639 w 4316523"/>
              <a:gd name="connsiteY41" fmla="*/ 2033848 h 4531303"/>
              <a:gd name="connsiteX42" fmla="*/ 1738529 w 4316523"/>
              <a:gd name="connsiteY42" fmla="*/ 1882401 h 4531303"/>
              <a:gd name="connsiteX43" fmla="*/ 1654709 w 4316523"/>
              <a:gd name="connsiteY43" fmla="*/ 1709046 h 4531303"/>
              <a:gd name="connsiteX44" fmla="*/ 1608037 w 4316523"/>
              <a:gd name="connsiteY44" fmla="*/ 1522356 h 4531303"/>
              <a:gd name="connsiteX45" fmla="*/ 1601369 w 4316523"/>
              <a:gd name="connsiteY45" fmla="*/ 1329951 h 4531303"/>
              <a:gd name="connsiteX46" fmla="*/ 1614704 w 4316523"/>
              <a:gd name="connsiteY46" fmla="*/ 1234701 h 4531303"/>
              <a:gd name="connsiteX47" fmla="*/ 1626134 w 4316523"/>
              <a:gd name="connsiteY47" fmla="*/ 1188028 h 4531303"/>
              <a:gd name="connsiteX48" fmla="*/ 1632802 w 4316523"/>
              <a:gd name="connsiteY48" fmla="*/ 1165168 h 4531303"/>
              <a:gd name="connsiteX49" fmla="*/ 1640422 w 4316523"/>
              <a:gd name="connsiteY49" fmla="*/ 1142308 h 4531303"/>
              <a:gd name="connsiteX50" fmla="*/ 1656614 w 4316523"/>
              <a:gd name="connsiteY50" fmla="*/ 1097541 h 4531303"/>
              <a:gd name="connsiteX51" fmla="*/ 1676617 w 4316523"/>
              <a:gd name="connsiteY51" fmla="*/ 1053726 h 4531303"/>
              <a:gd name="connsiteX52" fmla="*/ 1725194 w 4316523"/>
              <a:gd name="connsiteY52" fmla="*/ 970858 h 4531303"/>
              <a:gd name="connsiteX53" fmla="*/ 1785202 w 4316523"/>
              <a:gd name="connsiteY53" fmla="*/ 895611 h 4531303"/>
              <a:gd name="connsiteX54" fmla="*/ 1854734 w 4316523"/>
              <a:gd name="connsiteY54" fmla="*/ 828936 h 4531303"/>
              <a:gd name="connsiteX55" fmla="*/ 2199539 w 4316523"/>
              <a:gd name="connsiteY55" fmla="*/ 668916 h 4531303"/>
              <a:gd name="connsiteX56" fmla="*/ 2390992 w 4316523"/>
              <a:gd name="connsiteY56" fmla="*/ 670821 h 4531303"/>
              <a:gd name="connsiteX57" fmla="*/ 2483384 w 4316523"/>
              <a:gd name="connsiteY57" fmla="*/ 696538 h 4531303"/>
              <a:gd name="connsiteX58" fmla="*/ 2505292 w 4316523"/>
              <a:gd name="connsiteY58" fmla="*/ 706063 h 4531303"/>
              <a:gd name="connsiteX59" fmla="*/ 2527199 w 4316523"/>
              <a:gd name="connsiteY59" fmla="*/ 716541 h 4531303"/>
              <a:gd name="connsiteX60" fmla="*/ 2549107 w 4316523"/>
              <a:gd name="connsiteY60" fmla="*/ 727018 h 4531303"/>
              <a:gd name="connsiteX61" fmla="*/ 2570062 w 4316523"/>
              <a:gd name="connsiteY61" fmla="*/ 739401 h 4531303"/>
              <a:gd name="connsiteX62" fmla="*/ 2714842 w 4316523"/>
              <a:gd name="connsiteY62" fmla="*/ 865131 h 4531303"/>
              <a:gd name="connsiteX63" fmla="*/ 2816759 w 4316523"/>
              <a:gd name="connsiteY63" fmla="*/ 1028008 h 4531303"/>
              <a:gd name="connsiteX64" fmla="*/ 2889149 w 4316523"/>
              <a:gd name="connsiteY64" fmla="*/ 1402341 h 4531303"/>
              <a:gd name="connsiteX65" fmla="*/ 2810092 w 4316523"/>
              <a:gd name="connsiteY65" fmla="*/ 1777626 h 4531303"/>
              <a:gd name="connsiteX66" fmla="*/ 2641499 w 4316523"/>
              <a:gd name="connsiteY66" fmla="*/ 2123383 h 4531303"/>
              <a:gd name="connsiteX67" fmla="*/ 2171917 w 4316523"/>
              <a:gd name="connsiteY67" fmla="*/ 2731078 h 4531303"/>
              <a:gd name="connsiteX68" fmla="*/ 1872832 w 4316523"/>
              <a:gd name="connsiteY68" fmla="*/ 2973013 h 4531303"/>
              <a:gd name="connsiteX69" fmla="*/ 1531837 w 4316523"/>
              <a:gd name="connsiteY69" fmla="*/ 3150178 h 4531303"/>
              <a:gd name="connsiteX70" fmla="*/ 1508977 w 4316523"/>
              <a:gd name="connsiteY70" fmla="*/ 3158751 h 4531303"/>
              <a:gd name="connsiteX71" fmla="*/ 1486117 w 4316523"/>
              <a:gd name="connsiteY71" fmla="*/ 3166371 h 4531303"/>
              <a:gd name="connsiteX72" fmla="*/ 1440397 w 4316523"/>
              <a:gd name="connsiteY72" fmla="*/ 3181611 h 4531303"/>
              <a:gd name="connsiteX73" fmla="*/ 1348004 w 4316523"/>
              <a:gd name="connsiteY73" fmla="*/ 3208281 h 4531303"/>
              <a:gd name="connsiteX74" fmla="*/ 1253707 w 4316523"/>
              <a:gd name="connsiteY74" fmla="*/ 3228283 h 4531303"/>
              <a:gd name="connsiteX75" fmla="*/ 1206082 w 4316523"/>
              <a:gd name="connsiteY75" fmla="*/ 3235903 h 4531303"/>
              <a:gd name="connsiteX76" fmla="*/ 1158457 w 4316523"/>
              <a:gd name="connsiteY76" fmla="*/ 3242571 h 4531303"/>
              <a:gd name="connsiteX77" fmla="*/ 774599 w 4316523"/>
              <a:gd name="connsiteY77" fmla="*/ 3237808 h 4531303"/>
              <a:gd name="connsiteX78" fmla="*/ 750787 w 4316523"/>
              <a:gd name="connsiteY78" fmla="*/ 3234951 h 4531303"/>
              <a:gd name="connsiteX79" fmla="*/ 726974 w 4316523"/>
              <a:gd name="connsiteY79" fmla="*/ 3230188 h 4531303"/>
              <a:gd name="connsiteX80" fmla="*/ 679349 w 4316523"/>
              <a:gd name="connsiteY80" fmla="*/ 3220663 h 4531303"/>
              <a:gd name="connsiteX81" fmla="*/ 632677 w 4316523"/>
              <a:gd name="connsiteY81" fmla="*/ 3209233 h 4531303"/>
              <a:gd name="connsiteX82" fmla="*/ 586004 w 4316523"/>
              <a:gd name="connsiteY82" fmla="*/ 3196851 h 4531303"/>
              <a:gd name="connsiteX83" fmla="*/ 540284 w 4316523"/>
              <a:gd name="connsiteY83" fmla="*/ 3180658 h 4531303"/>
              <a:gd name="connsiteX84" fmla="*/ 495517 w 4316523"/>
              <a:gd name="connsiteY84" fmla="*/ 3164466 h 4531303"/>
              <a:gd name="connsiteX85" fmla="*/ 451702 w 4316523"/>
              <a:gd name="connsiteY85" fmla="*/ 3145416 h 4531303"/>
              <a:gd name="connsiteX86" fmla="*/ 407887 w 4316523"/>
              <a:gd name="connsiteY86" fmla="*/ 3124461 h 4531303"/>
              <a:gd name="connsiteX87" fmla="*/ 108802 w 4316523"/>
              <a:gd name="connsiteY87" fmla="*/ 2887288 h 4531303"/>
              <a:gd name="connsiteX88" fmla="*/ 81179 w 4316523"/>
              <a:gd name="connsiteY88" fmla="*/ 2848236 h 4531303"/>
              <a:gd name="connsiteX89" fmla="*/ 67844 w 4316523"/>
              <a:gd name="connsiteY89" fmla="*/ 2828233 h 4531303"/>
              <a:gd name="connsiteX90" fmla="*/ 56414 w 4316523"/>
              <a:gd name="connsiteY90" fmla="*/ 2807278 h 4531303"/>
              <a:gd name="connsiteX91" fmla="*/ 50699 w 4316523"/>
              <a:gd name="connsiteY91" fmla="*/ 2796801 h 4531303"/>
              <a:gd name="connsiteX92" fmla="*/ 45937 w 4316523"/>
              <a:gd name="connsiteY92" fmla="*/ 2786323 h 4531303"/>
              <a:gd name="connsiteX93" fmla="*/ 35459 w 4316523"/>
              <a:gd name="connsiteY93" fmla="*/ 2764416 h 4531303"/>
              <a:gd name="connsiteX94" fmla="*/ 26887 w 4316523"/>
              <a:gd name="connsiteY94" fmla="*/ 2741556 h 4531303"/>
              <a:gd name="connsiteX95" fmla="*/ 19267 w 4316523"/>
              <a:gd name="connsiteY95" fmla="*/ 2718696 h 4531303"/>
              <a:gd name="connsiteX96" fmla="*/ 4979 w 4316523"/>
              <a:gd name="connsiteY96" fmla="*/ 2528196 h 4531303"/>
              <a:gd name="connsiteX97" fmla="*/ 73559 w 4316523"/>
              <a:gd name="connsiteY97" fmla="*/ 2349126 h 4531303"/>
              <a:gd name="connsiteX98" fmla="*/ 201194 w 4316523"/>
              <a:gd name="connsiteY98" fmla="*/ 2205298 h 4531303"/>
              <a:gd name="connsiteX99" fmla="*/ 366929 w 4316523"/>
              <a:gd name="connsiteY99" fmla="*/ 2108143 h 4531303"/>
              <a:gd name="connsiteX100" fmla="*/ 553619 w 4316523"/>
              <a:gd name="connsiteY100" fmla="*/ 2062423 h 4531303"/>
              <a:gd name="connsiteX101" fmla="*/ 935572 w 4316523"/>
              <a:gd name="connsiteY101" fmla="*/ 2090046 h 4531303"/>
              <a:gd name="connsiteX102" fmla="*/ 1120357 w 4316523"/>
              <a:gd name="connsiteY102" fmla="*/ 2143386 h 4531303"/>
              <a:gd name="connsiteX103" fmla="*/ 1298474 w 4316523"/>
              <a:gd name="connsiteY103" fmla="*/ 2215776 h 4531303"/>
              <a:gd name="connsiteX104" fmla="*/ 1468019 w 4316523"/>
              <a:gd name="connsiteY104" fmla="*/ 2306263 h 4531303"/>
              <a:gd name="connsiteX105" fmla="*/ 1627087 w 4316523"/>
              <a:gd name="connsiteY105" fmla="*/ 2414848 h 4531303"/>
              <a:gd name="connsiteX106" fmla="*/ 1896644 w 4316523"/>
              <a:gd name="connsiteY106" fmla="*/ 2688216 h 4531303"/>
              <a:gd name="connsiteX107" fmla="*/ 2080477 w 4316523"/>
              <a:gd name="connsiteY107" fmla="*/ 3025401 h 4531303"/>
              <a:gd name="connsiteX108" fmla="*/ 2139532 w 4316523"/>
              <a:gd name="connsiteY108" fmla="*/ 3208281 h 4531303"/>
              <a:gd name="connsiteX109" fmla="*/ 2179537 w 4316523"/>
              <a:gd name="connsiteY109" fmla="*/ 3396876 h 4531303"/>
              <a:gd name="connsiteX110" fmla="*/ 2202397 w 4316523"/>
              <a:gd name="connsiteY110" fmla="*/ 3588328 h 4531303"/>
              <a:gd name="connsiteX111" fmla="*/ 2210969 w 4316523"/>
              <a:gd name="connsiteY111" fmla="*/ 3780733 h 4531303"/>
              <a:gd name="connsiteX112" fmla="*/ 2208112 w 4316523"/>
              <a:gd name="connsiteY112" fmla="*/ 3973138 h 4531303"/>
              <a:gd name="connsiteX113" fmla="*/ 2203349 w 4316523"/>
              <a:gd name="connsiteY113" fmla="*/ 4069341 h 4531303"/>
              <a:gd name="connsiteX114" fmla="*/ 2201444 w 4316523"/>
              <a:gd name="connsiteY114" fmla="*/ 4099821 h 4531303"/>
              <a:gd name="connsiteX115" fmla="*/ 2201444 w 4316523"/>
              <a:gd name="connsiteY115" fmla="*/ 4104583 h 4531303"/>
              <a:gd name="connsiteX116" fmla="*/ 2200492 w 4316523"/>
              <a:gd name="connsiteY116" fmla="*/ 4122681 h 4531303"/>
              <a:gd name="connsiteX117" fmla="*/ 2197634 w 4316523"/>
              <a:gd name="connsiteY117" fmla="*/ 4159828 h 4531303"/>
              <a:gd name="connsiteX118" fmla="*/ 2190967 w 4316523"/>
              <a:gd name="connsiteY118" fmla="*/ 4235076 h 4531303"/>
              <a:gd name="connsiteX119" fmla="*/ 2158582 w 4316523"/>
              <a:gd name="connsiteY119" fmla="*/ 4531303 h 4531303"/>
              <a:gd name="connsiteX0" fmla="*/ 3595933 w 3669016"/>
              <a:gd name="connsiteY0" fmla="*/ 0 h 4501982"/>
              <a:gd name="connsiteX1" fmla="*/ 3653054 w 3669016"/>
              <a:gd name="connsiteY1" fmla="*/ 1635910 h 4501982"/>
              <a:gd name="connsiteX2" fmla="*/ 3601619 w 3669016"/>
              <a:gd name="connsiteY2" fmla="*/ 1716872 h 4501982"/>
              <a:gd name="connsiteX3" fmla="*/ 3573997 w 3669016"/>
              <a:gd name="connsiteY3" fmla="*/ 1756877 h 4501982"/>
              <a:gd name="connsiteX4" fmla="*/ 3544469 w 3669016"/>
              <a:gd name="connsiteY4" fmla="*/ 1794977 h 4501982"/>
              <a:gd name="connsiteX5" fmla="*/ 3530182 w 3669016"/>
              <a:gd name="connsiteY5" fmla="*/ 1814027 h 4501982"/>
              <a:gd name="connsiteX6" fmla="*/ 3514942 w 3669016"/>
              <a:gd name="connsiteY6" fmla="*/ 1832125 h 4501982"/>
              <a:gd name="connsiteX7" fmla="*/ 3483509 w 3669016"/>
              <a:gd name="connsiteY7" fmla="*/ 1869272 h 4501982"/>
              <a:gd name="connsiteX8" fmla="*/ 3450172 w 3669016"/>
              <a:gd name="connsiteY8" fmla="*/ 1904515 h 4501982"/>
              <a:gd name="connsiteX9" fmla="*/ 3416834 w 3669016"/>
              <a:gd name="connsiteY9" fmla="*/ 1938805 h 4501982"/>
              <a:gd name="connsiteX10" fmla="*/ 3106319 w 3669016"/>
              <a:gd name="connsiteY10" fmla="*/ 2164547 h 4501982"/>
              <a:gd name="connsiteX11" fmla="*/ 3063457 w 3669016"/>
              <a:gd name="connsiteY11" fmla="*/ 2186455 h 4501982"/>
              <a:gd name="connsiteX12" fmla="*/ 3019642 w 3669016"/>
              <a:gd name="connsiteY12" fmla="*/ 2205505 h 4501982"/>
              <a:gd name="connsiteX13" fmla="*/ 2997734 w 3669016"/>
              <a:gd name="connsiteY13" fmla="*/ 2215030 h 4501982"/>
              <a:gd name="connsiteX14" fmla="*/ 2974874 w 3669016"/>
              <a:gd name="connsiteY14" fmla="*/ 2222650 h 4501982"/>
              <a:gd name="connsiteX15" fmla="*/ 2929154 w 3669016"/>
              <a:gd name="connsiteY15" fmla="*/ 2238842 h 4501982"/>
              <a:gd name="connsiteX16" fmla="*/ 2741512 w 3669016"/>
              <a:gd name="connsiteY16" fmla="*/ 2280752 h 4501982"/>
              <a:gd name="connsiteX17" fmla="*/ 2645309 w 3669016"/>
              <a:gd name="connsiteY17" fmla="*/ 2290277 h 4501982"/>
              <a:gd name="connsiteX18" fmla="*/ 2597684 w 3669016"/>
              <a:gd name="connsiteY18" fmla="*/ 2292182 h 4501982"/>
              <a:gd name="connsiteX19" fmla="*/ 2549107 w 3669016"/>
              <a:gd name="connsiteY19" fmla="*/ 2292182 h 4501982"/>
              <a:gd name="connsiteX20" fmla="*/ 2501482 w 3669016"/>
              <a:gd name="connsiteY20" fmla="*/ 2289325 h 4501982"/>
              <a:gd name="connsiteX21" fmla="*/ 2477669 w 3669016"/>
              <a:gd name="connsiteY21" fmla="*/ 2287420 h 4501982"/>
              <a:gd name="connsiteX22" fmla="*/ 2453857 w 3669016"/>
              <a:gd name="connsiteY22" fmla="*/ 2284562 h 4501982"/>
              <a:gd name="connsiteX23" fmla="*/ 2406232 w 3669016"/>
              <a:gd name="connsiteY23" fmla="*/ 2278847 h 4501982"/>
              <a:gd name="connsiteX24" fmla="*/ 2358607 w 3669016"/>
              <a:gd name="connsiteY24" fmla="*/ 2270275 h 4501982"/>
              <a:gd name="connsiteX25" fmla="*/ 2334794 w 3669016"/>
              <a:gd name="connsiteY25" fmla="*/ 2265512 h 4501982"/>
              <a:gd name="connsiteX26" fmla="*/ 2311934 w 3669016"/>
              <a:gd name="connsiteY26" fmla="*/ 2259797 h 4501982"/>
              <a:gd name="connsiteX27" fmla="*/ 2265262 w 3669016"/>
              <a:gd name="connsiteY27" fmla="*/ 2247415 h 4501982"/>
              <a:gd name="connsiteX28" fmla="*/ 2219542 w 3669016"/>
              <a:gd name="connsiteY28" fmla="*/ 2232175 h 4501982"/>
              <a:gd name="connsiteX29" fmla="*/ 2196682 w 3669016"/>
              <a:gd name="connsiteY29" fmla="*/ 2224555 h 4501982"/>
              <a:gd name="connsiteX30" fmla="*/ 2174774 w 3669016"/>
              <a:gd name="connsiteY30" fmla="*/ 2215982 h 4501982"/>
              <a:gd name="connsiteX31" fmla="*/ 2130007 w 3669016"/>
              <a:gd name="connsiteY31" fmla="*/ 2196932 h 4501982"/>
              <a:gd name="connsiteX32" fmla="*/ 2087144 w 3669016"/>
              <a:gd name="connsiteY32" fmla="*/ 2175025 h 4501982"/>
              <a:gd name="connsiteX33" fmla="*/ 2004277 w 3669016"/>
              <a:gd name="connsiteY33" fmla="*/ 2126447 h 4501982"/>
              <a:gd name="connsiteX34" fmla="*/ 1993799 w 3669016"/>
              <a:gd name="connsiteY34" fmla="*/ 2119780 h 4501982"/>
              <a:gd name="connsiteX35" fmla="*/ 1984274 w 3669016"/>
              <a:gd name="connsiteY35" fmla="*/ 2113112 h 4501982"/>
              <a:gd name="connsiteX36" fmla="*/ 1965224 w 3669016"/>
              <a:gd name="connsiteY36" fmla="*/ 2098825 h 4501982"/>
              <a:gd name="connsiteX37" fmla="*/ 1946174 w 3669016"/>
              <a:gd name="connsiteY37" fmla="*/ 2084537 h 4501982"/>
              <a:gd name="connsiteX38" fmla="*/ 1927124 w 3669016"/>
              <a:gd name="connsiteY38" fmla="*/ 2069297 h 4501982"/>
              <a:gd name="connsiteX39" fmla="*/ 1909027 w 3669016"/>
              <a:gd name="connsiteY39" fmla="*/ 2054057 h 4501982"/>
              <a:gd name="connsiteX40" fmla="*/ 1890929 w 3669016"/>
              <a:gd name="connsiteY40" fmla="*/ 2037865 h 4501982"/>
              <a:gd name="connsiteX41" fmla="*/ 1856639 w 3669016"/>
              <a:gd name="connsiteY41" fmla="*/ 2004527 h 4501982"/>
              <a:gd name="connsiteX42" fmla="*/ 1738529 w 3669016"/>
              <a:gd name="connsiteY42" fmla="*/ 1853080 h 4501982"/>
              <a:gd name="connsiteX43" fmla="*/ 1654709 w 3669016"/>
              <a:gd name="connsiteY43" fmla="*/ 1679725 h 4501982"/>
              <a:gd name="connsiteX44" fmla="*/ 1608037 w 3669016"/>
              <a:gd name="connsiteY44" fmla="*/ 1493035 h 4501982"/>
              <a:gd name="connsiteX45" fmla="*/ 1601369 w 3669016"/>
              <a:gd name="connsiteY45" fmla="*/ 1300630 h 4501982"/>
              <a:gd name="connsiteX46" fmla="*/ 1614704 w 3669016"/>
              <a:gd name="connsiteY46" fmla="*/ 1205380 h 4501982"/>
              <a:gd name="connsiteX47" fmla="*/ 1626134 w 3669016"/>
              <a:gd name="connsiteY47" fmla="*/ 1158707 h 4501982"/>
              <a:gd name="connsiteX48" fmla="*/ 1632802 w 3669016"/>
              <a:gd name="connsiteY48" fmla="*/ 1135847 h 4501982"/>
              <a:gd name="connsiteX49" fmla="*/ 1640422 w 3669016"/>
              <a:gd name="connsiteY49" fmla="*/ 1112987 h 4501982"/>
              <a:gd name="connsiteX50" fmla="*/ 1656614 w 3669016"/>
              <a:gd name="connsiteY50" fmla="*/ 1068220 h 4501982"/>
              <a:gd name="connsiteX51" fmla="*/ 1676617 w 3669016"/>
              <a:gd name="connsiteY51" fmla="*/ 1024405 h 4501982"/>
              <a:gd name="connsiteX52" fmla="*/ 1725194 w 3669016"/>
              <a:gd name="connsiteY52" fmla="*/ 941537 h 4501982"/>
              <a:gd name="connsiteX53" fmla="*/ 1785202 w 3669016"/>
              <a:gd name="connsiteY53" fmla="*/ 866290 h 4501982"/>
              <a:gd name="connsiteX54" fmla="*/ 1854734 w 3669016"/>
              <a:gd name="connsiteY54" fmla="*/ 799615 h 4501982"/>
              <a:gd name="connsiteX55" fmla="*/ 2199539 w 3669016"/>
              <a:gd name="connsiteY55" fmla="*/ 639595 h 4501982"/>
              <a:gd name="connsiteX56" fmla="*/ 2390992 w 3669016"/>
              <a:gd name="connsiteY56" fmla="*/ 641500 h 4501982"/>
              <a:gd name="connsiteX57" fmla="*/ 2483384 w 3669016"/>
              <a:gd name="connsiteY57" fmla="*/ 667217 h 4501982"/>
              <a:gd name="connsiteX58" fmla="*/ 2505292 w 3669016"/>
              <a:gd name="connsiteY58" fmla="*/ 676742 h 4501982"/>
              <a:gd name="connsiteX59" fmla="*/ 2527199 w 3669016"/>
              <a:gd name="connsiteY59" fmla="*/ 687220 h 4501982"/>
              <a:gd name="connsiteX60" fmla="*/ 2549107 w 3669016"/>
              <a:gd name="connsiteY60" fmla="*/ 697697 h 4501982"/>
              <a:gd name="connsiteX61" fmla="*/ 2570062 w 3669016"/>
              <a:gd name="connsiteY61" fmla="*/ 710080 h 4501982"/>
              <a:gd name="connsiteX62" fmla="*/ 2714842 w 3669016"/>
              <a:gd name="connsiteY62" fmla="*/ 835810 h 4501982"/>
              <a:gd name="connsiteX63" fmla="*/ 2816759 w 3669016"/>
              <a:gd name="connsiteY63" fmla="*/ 998687 h 4501982"/>
              <a:gd name="connsiteX64" fmla="*/ 2889149 w 3669016"/>
              <a:gd name="connsiteY64" fmla="*/ 1373020 h 4501982"/>
              <a:gd name="connsiteX65" fmla="*/ 2810092 w 3669016"/>
              <a:gd name="connsiteY65" fmla="*/ 1748305 h 4501982"/>
              <a:gd name="connsiteX66" fmla="*/ 2641499 w 3669016"/>
              <a:gd name="connsiteY66" fmla="*/ 2094062 h 4501982"/>
              <a:gd name="connsiteX67" fmla="*/ 2171917 w 3669016"/>
              <a:gd name="connsiteY67" fmla="*/ 2701757 h 4501982"/>
              <a:gd name="connsiteX68" fmla="*/ 1872832 w 3669016"/>
              <a:gd name="connsiteY68" fmla="*/ 2943692 h 4501982"/>
              <a:gd name="connsiteX69" fmla="*/ 1531837 w 3669016"/>
              <a:gd name="connsiteY69" fmla="*/ 3120857 h 4501982"/>
              <a:gd name="connsiteX70" fmla="*/ 1508977 w 3669016"/>
              <a:gd name="connsiteY70" fmla="*/ 3129430 h 4501982"/>
              <a:gd name="connsiteX71" fmla="*/ 1486117 w 3669016"/>
              <a:gd name="connsiteY71" fmla="*/ 3137050 h 4501982"/>
              <a:gd name="connsiteX72" fmla="*/ 1440397 w 3669016"/>
              <a:gd name="connsiteY72" fmla="*/ 3152290 h 4501982"/>
              <a:gd name="connsiteX73" fmla="*/ 1348004 w 3669016"/>
              <a:gd name="connsiteY73" fmla="*/ 3178960 h 4501982"/>
              <a:gd name="connsiteX74" fmla="*/ 1253707 w 3669016"/>
              <a:gd name="connsiteY74" fmla="*/ 3198962 h 4501982"/>
              <a:gd name="connsiteX75" fmla="*/ 1206082 w 3669016"/>
              <a:gd name="connsiteY75" fmla="*/ 3206582 h 4501982"/>
              <a:gd name="connsiteX76" fmla="*/ 1158457 w 3669016"/>
              <a:gd name="connsiteY76" fmla="*/ 3213250 h 4501982"/>
              <a:gd name="connsiteX77" fmla="*/ 774599 w 3669016"/>
              <a:gd name="connsiteY77" fmla="*/ 3208487 h 4501982"/>
              <a:gd name="connsiteX78" fmla="*/ 750787 w 3669016"/>
              <a:gd name="connsiteY78" fmla="*/ 3205630 h 4501982"/>
              <a:gd name="connsiteX79" fmla="*/ 726974 w 3669016"/>
              <a:gd name="connsiteY79" fmla="*/ 3200867 h 4501982"/>
              <a:gd name="connsiteX80" fmla="*/ 679349 w 3669016"/>
              <a:gd name="connsiteY80" fmla="*/ 3191342 h 4501982"/>
              <a:gd name="connsiteX81" fmla="*/ 632677 w 3669016"/>
              <a:gd name="connsiteY81" fmla="*/ 3179912 h 4501982"/>
              <a:gd name="connsiteX82" fmla="*/ 586004 w 3669016"/>
              <a:gd name="connsiteY82" fmla="*/ 3167530 h 4501982"/>
              <a:gd name="connsiteX83" fmla="*/ 540284 w 3669016"/>
              <a:gd name="connsiteY83" fmla="*/ 3151337 h 4501982"/>
              <a:gd name="connsiteX84" fmla="*/ 495517 w 3669016"/>
              <a:gd name="connsiteY84" fmla="*/ 3135145 h 4501982"/>
              <a:gd name="connsiteX85" fmla="*/ 451702 w 3669016"/>
              <a:gd name="connsiteY85" fmla="*/ 3116095 h 4501982"/>
              <a:gd name="connsiteX86" fmla="*/ 407887 w 3669016"/>
              <a:gd name="connsiteY86" fmla="*/ 3095140 h 4501982"/>
              <a:gd name="connsiteX87" fmla="*/ 108802 w 3669016"/>
              <a:gd name="connsiteY87" fmla="*/ 2857967 h 4501982"/>
              <a:gd name="connsiteX88" fmla="*/ 81179 w 3669016"/>
              <a:gd name="connsiteY88" fmla="*/ 2818915 h 4501982"/>
              <a:gd name="connsiteX89" fmla="*/ 67844 w 3669016"/>
              <a:gd name="connsiteY89" fmla="*/ 2798912 h 4501982"/>
              <a:gd name="connsiteX90" fmla="*/ 56414 w 3669016"/>
              <a:gd name="connsiteY90" fmla="*/ 2777957 h 4501982"/>
              <a:gd name="connsiteX91" fmla="*/ 50699 w 3669016"/>
              <a:gd name="connsiteY91" fmla="*/ 2767480 h 4501982"/>
              <a:gd name="connsiteX92" fmla="*/ 45937 w 3669016"/>
              <a:gd name="connsiteY92" fmla="*/ 2757002 h 4501982"/>
              <a:gd name="connsiteX93" fmla="*/ 35459 w 3669016"/>
              <a:gd name="connsiteY93" fmla="*/ 2735095 h 4501982"/>
              <a:gd name="connsiteX94" fmla="*/ 26887 w 3669016"/>
              <a:gd name="connsiteY94" fmla="*/ 2712235 h 4501982"/>
              <a:gd name="connsiteX95" fmla="*/ 19267 w 3669016"/>
              <a:gd name="connsiteY95" fmla="*/ 2689375 h 4501982"/>
              <a:gd name="connsiteX96" fmla="*/ 4979 w 3669016"/>
              <a:gd name="connsiteY96" fmla="*/ 2498875 h 4501982"/>
              <a:gd name="connsiteX97" fmla="*/ 73559 w 3669016"/>
              <a:gd name="connsiteY97" fmla="*/ 2319805 h 4501982"/>
              <a:gd name="connsiteX98" fmla="*/ 201194 w 3669016"/>
              <a:gd name="connsiteY98" fmla="*/ 2175977 h 4501982"/>
              <a:gd name="connsiteX99" fmla="*/ 366929 w 3669016"/>
              <a:gd name="connsiteY99" fmla="*/ 2078822 h 4501982"/>
              <a:gd name="connsiteX100" fmla="*/ 553619 w 3669016"/>
              <a:gd name="connsiteY100" fmla="*/ 2033102 h 4501982"/>
              <a:gd name="connsiteX101" fmla="*/ 935572 w 3669016"/>
              <a:gd name="connsiteY101" fmla="*/ 2060725 h 4501982"/>
              <a:gd name="connsiteX102" fmla="*/ 1120357 w 3669016"/>
              <a:gd name="connsiteY102" fmla="*/ 2114065 h 4501982"/>
              <a:gd name="connsiteX103" fmla="*/ 1298474 w 3669016"/>
              <a:gd name="connsiteY103" fmla="*/ 2186455 h 4501982"/>
              <a:gd name="connsiteX104" fmla="*/ 1468019 w 3669016"/>
              <a:gd name="connsiteY104" fmla="*/ 2276942 h 4501982"/>
              <a:gd name="connsiteX105" fmla="*/ 1627087 w 3669016"/>
              <a:gd name="connsiteY105" fmla="*/ 2385527 h 4501982"/>
              <a:gd name="connsiteX106" fmla="*/ 1896644 w 3669016"/>
              <a:gd name="connsiteY106" fmla="*/ 2658895 h 4501982"/>
              <a:gd name="connsiteX107" fmla="*/ 2080477 w 3669016"/>
              <a:gd name="connsiteY107" fmla="*/ 2996080 h 4501982"/>
              <a:gd name="connsiteX108" fmla="*/ 2139532 w 3669016"/>
              <a:gd name="connsiteY108" fmla="*/ 3178960 h 4501982"/>
              <a:gd name="connsiteX109" fmla="*/ 2179537 w 3669016"/>
              <a:gd name="connsiteY109" fmla="*/ 3367555 h 4501982"/>
              <a:gd name="connsiteX110" fmla="*/ 2202397 w 3669016"/>
              <a:gd name="connsiteY110" fmla="*/ 3559007 h 4501982"/>
              <a:gd name="connsiteX111" fmla="*/ 2210969 w 3669016"/>
              <a:gd name="connsiteY111" fmla="*/ 3751412 h 4501982"/>
              <a:gd name="connsiteX112" fmla="*/ 2208112 w 3669016"/>
              <a:gd name="connsiteY112" fmla="*/ 3943817 h 4501982"/>
              <a:gd name="connsiteX113" fmla="*/ 2203349 w 3669016"/>
              <a:gd name="connsiteY113" fmla="*/ 4040020 h 4501982"/>
              <a:gd name="connsiteX114" fmla="*/ 2201444 w 3669016"/>
              <a:gd name="connsiteY114" fmla="*/ 4070500 h 4501982"/>
              <a:gd name="connsiteX115" fmla="*/ 2201444 w 3669016"/>
              <a:gd name="connsiteY115" fmla="*/ 4075262 h 4501982"/>
              <a:gd name="connsiteX116" fmla="*/ 2200492 w 3669016"/>
              <a:gd name="connsiteY116" fmla="*/ 4093360 h 4501982"/>
              <a:gd name="connsiteX117" fmla="*/ 2197634 w 3669016"/>
              <a:gd name="connsiteY117" fmla="*/ 4130507 h 4501982"/>
              <a:gd name="connsiteX118" fmla="*/ 2190967 w 3669016"/>
              <a:gd name="connsiteY118" fmla="*/ 4205755 h 4501982"/>
              <a:gd name="connsiteX119" fmla="*/ 2158582 w 3669016"/>
              <a:gd name="connsiteY119" fmla="*/ 4501982 h 4501982"/>
              <a:gd name="connsiteX0" fmla="*/ 3595933 w 3843122"/>
              <a:gd name="connsiteY0" fmla="*/ 0 h 4501982"/>
              <a:gd name="connsiteX1" fmla="*/ 3653054 w 3843122"/>
              <a:gd name="connsiteY1" fmla="*/ 1635910 h 4501982"/>
              <a:gd name="connsiteX2" fmla="*/ 3601619 w 3843122"/>
              <a:gd name="connsiteY2" fmla="*/ 1716872 h 4501982"/>
              <a:gd name="connsiteX3" fmla="*/ 3573997 w 3843122"/>
              <a:gd name="connsiteY3" fmla="*/ 1756877 h 4501982"/>
              <a:gd name="connsiteX4" fmla="*/ 3544469 w 3843122"/>
              <a:gd name="connsiteY4" fmla="*/ 1794977 h 4501982"/>
              <a:gd name="connsiteX5" fmla="*/ 3530182 w 3843122"/>
              <a:gd name="connsiteY5" fmla="*/ 1814027 h 4501982"/>
              <a:gd name="connsiteX6" fmla="*/ 3514942 w 3843122"/>
              <a:gd name="connsiteY6" fmla="*/ 1832125 h 4501982"/>
              <a:gd name="connsiteX7" fmla="*/ 3483509 w 3843122"/>
              <a:gd name="connsiteY7" fmla="*/ 1869272 h 4501982"/>
              <a:gd name="connsiteX8" fmla="*/ 3450172 w 3843122"/>
              <a:gd name="connsiteY8" fmla="*/ 1904515 h 4501982"/>
              <a:gd name="connsiteX9" fmla="*/ 3416834 w 3843122"/>
              <a:gd name="connsiteY9" fmla="*/ 1938805 h 4501982"/>
              <a:gd name="connsiteX10" fmla="*/ 3106319 w 3843122"/>
              <a:gd name="connsiteY10" fmla="*/ 2164547 h 4501982"/>
              <a:gd name="connsiteX11" fmla="*/ 3063457 w 3843122"/>
              <a:gd name="connsiteY11" fmla="*/ 2186455 h 4501982"/>
              <a:gd name="connsiteX12" fmla="*/ 3019642 w 3843122"/>
              <a:gd name="connsiteY12" fmla="*/ 2205505 h 4501982"/>
              <a:gd name="connsiteX13" fmla="*/ 2997734 w 3843122"/>
              <a:gd name="connsiteY13" fmla="*/ 2215030 h 4501982"/>
              <a:gd name="connsiteX14" fmla="*/ 2974874 w 3843122"/>
              <a:gd name="connsiteY14" fmla="*/ 2222650 h 4501982"/>
              <a:gd name="connsiteX15" fmla="*/ 2929154 w 3843122"/>
              <a:gd name="connsiteY15" fmla="*/ 2238842 h 4501982"/>
              <a:gd name="connsiteX16" fmla="*/ 2741512 w 3843122"/>
              <a:gd name="connsiteY16" fmla="*/ 2280752 h 4501982"/>
              <a:gd name="connsiteX17" fmla="*/ 2645309 w 3843122"/>
              <a:gd name="connsiteY17" fmla="*/ 2290277 h 4501982"/>
              <a:gd name="connsiteX18" fmla="*/ 2597684 w 3843122"/>
              <a:gd name="connsiteY18" fmla="*/ 2292182 h 4501982"/>
              <a:gd name="connsiteX19" fmla="*/ 2549107 w 3843122"/>
              <a:gd name="connsiteY19" fmla="*/ 2292182 h 4501982"/>
              <a:gd name="connsiteX20" fmla="*/ 2501482 w 3843122"/>
              <a:gd name="connsiteY20" fmla="*/ 2289325 h 4501982"/>
              <a:gd name="connsiteX21" fmla="*/ 2477669 w 3843122"/>
              <a:gd name="connsiteY21" fmla="*/ 2287420 h 4501982"/>
              <a:gd name="connsiteX22" fmla="*/ 2453857 w 3843122"/>
              <a:gd name="connsiteY22" fmla="*/ 2284562 h 4501982"/>
              <a:gd name="connsiteX23" fmla="*/ 2406232 w 3843122"/>
              <a:gd name="connsiteY23" fmla="*/ 2278847 h 4501982"/>
              <a:gd name="connsiteX24" fmla="*/ 2358607 w 3843122"/>
              <a:gd name="connsiteY24" fmla="*/ 2270275 h 4501982"/>
              <a:gd name="connsiteX25" fmla="*/ 2334794 w 3843122"/>
              <a:gd name="connsiteY25" fmla="*/ 2265512 h 4501982"/>
              <a:gd name="connsiteX26" fmla="*/ 2311934 w 3843122"/>
              <a:gd name="connsiteY26" fmla="*/ 2259797 h 4501982"/>
              <a:gd name="connsiteX27" fmla="*/ 2265262 w 3843122"/>
              <a:gd name="connsiteY27" fmla="*/ 2247415 h 4501982"/>
              <a:gd name="connsiteX28" fmla="*/ 2219542 w 3843122"/>
              <a:gd name="connsiteY28" fmla="*/ 2232175 h 4501982"/>
              <a:gd name="connsiteX29" fmla="*/ 2196682 w 3843122"/>
              <a:gd name="connsiteY29" fmla="*/ 2224555 h 4501982"/>
              <a:gd name="connsiteX30" fmla="*/ 2174774 w 3843122"/>
              <a:gd name="connsiteY30" fmla="*/ 2215982 h 4501982"/>
              <a:gd name="connsiteX31" fmla="*/ 2130007 w 3843122"/>
              <a:gd name="connsiteY31" fmla="*/ 2196932 h 4501982"/>
              <a:gd name="connsiteX32" fmla="*/ 2087144 w 3843122"/>
              <a:gd name="connsiteY32" fmla="*/ 2175025 h 4501982"/>
              <a:gd name="connsiteX33" fmla="*/ 2004277 w 3843122"/>
              <a:gd name="connsiteY33" fmla="*/ 2126447 h 4501982"/>
              <a:gd name="connsiteX34" fmla="*/ 1993799 w 3843122"/>
              <a:gd name="connsiteY34" fmla="*/ 2119780 h 4501982"/>
              <a:gd name="connsiteX35" fmla="*/ 1984274 w 3843122"/>
              <a:gd name="connsiteY35" fmla="*/ 2113112 h 4501982"/>
              <a:gd name="connsiteX36" fmla="*/ 1965224 w 3843122"/>
              <a:gd name="connsiteY36" fmla="*/ 2098825 h 4501982"/>
              <a:gd name="connsiteX37" fmla="*/ 1946174 w 3843122"/>
              <a:gd name="connsiteY37" fmla="*/ 2084537 h 4501982"/>
              <a:gd name="connsiteX38" fmla="*/ 1927124 w 3843122"/>
              <a:gd name="connsiteY38" fmla="*/ 2069297 h 4501982"/>
              <a:gd name="connsiteX39" fmla="*/ 1909027 w 3843122"/>
              <a:gd name="connsiteY39" fmla="*/ 2054057 h 4501982"/>
              <a:gd name="connsiteX40" fmla="*/ 1890929 w 3843122"/>
              <a:gd name="connsiteY40" fmla="*/ 2037865 h 4501982"/>
              <a:gd name="connsiteX41" fmla="*/ 1856639 w 3843122"/>
              <a:gd name="connsiteY41" fmla="*/ 2004527 h 4501982"/>
              <a:gd name="connsiteX42" fmla="*/ 1738529 w 3843122"/>
              <a:gd name="connsiteY42" fmla="*/ 1853080 h 4501982"/>
              <a:gd name="connsiteX43" fmla="*/ 1654709 w 3843122"/>
              <a:gd name="connsiteY43" fmla="*/ 1679725 h 4501982"/>
              <a:gd name="connsiteX44" fmla="*/ 1608037 w 3843122"/>
              <a:gd name="connsiteY44" fmla="*/ 1493035 h 4501982"/>
              <a:gd name="connsiteX45" fmla="*/ 1601369 w 3843122"/>
              <a:gd name="connsiteY45" fmla="*/ 1300630 h 4501982"/>
              <a:gd name="connsiteX46" fmla="*/ 1614704 w 3843122"/>
              <a:gd name="connsiteY46" fmla="*/ 1205380 h 4501982"/>
              <a:gd name="connsiteX47" fmla="*/ 1626134 w 3843122"/>
              <a:gd name="connsiteY47" fmla="*/ 1158707 h 4501982"/>
              <a:gd name="connsiteX48" fmla="*/ 1632802 w 3843122"/>
              <a:gd name="connsiteY48" fmla="*/ 1135847 h 4501982"/>
              <a:gd name="connsiteX49" fmla="*/ 1640422 w 3843122"/>
              <a:gd name="connsiteY49" fmla="*/ 1112987 h 4501982"/>
              <a:gd name="connsiteX50" fmla="*/ 1656614 w 3843122"/>
              <a:gd name="connsiteY50" fmla="*/ 1068220 h 4501982"/>
              <a:gd name="connsiteX51" fmla="*/ 1676617 w 3843122"/>
              <a:gd name="connsiteY51" fmla="*/ 1024405 h 4501982"/>
              <a:gd name="connsiteX52" fmla="*/ 1725194 w 3843122"/>
              <a:gd name="connsiteY52" fmla="*/ 941537 h 4501982"/>
              <a:gd name="connsiteX53" fmla="*/ 1785202 w 3843122"/>
              <a:gd name="connsiteY53" fmla="*/ 866290 h 4501982"/>
              <a:gd name="connsiteX54" fmla="*/ 1854734 w 3843122"/>
              <a:gd name="connsiteY54" fmla="*/ 799615 h 4501982"/>
              <a:gd name="connsiteX55" fmla="*/ 2199539 w 3843122"/>
              <a:gd name="connsiteY55" fmla="*/ 639595 h 4501982"/>
              <a:gd name="connsiteX56" fmla="*/ 2390992 w 3843122"/>
              <a:gd name="connsiteY56" fmla="*/ 641500 h 4501982"/>
              <a:gd name="connsiteX57" fmla="*/ 2483384 w 3843122"/>
              <a:gd name="connsiteY57" fmla="*/ 667217 h 4501982"/>
              <a:gd name="connsiteX58" fmla="*/ 2505292 w 3843122"/>
              <a:gd name="connsiteY58" fmla="*/ 676742 h 4501982"/>
              <a:gd name="connsiteX59" fmla="*/ 2527199 w 3843122"/>
              <a:gd name="connsiteY59" fmla="*/ 687220 h 4501982"/>
              <a:gd name="connsiteX60" fmla="*/ 2549107 w 3843122"/>
              <a:gd name="connsiteY60" fmla="*/ 697697 h 4501982"/>
              <a:gd name="connsiteX61" fmla="*/ 2570062 w 3843122"/>
              <a:gd name="connsiteY61" fmla="*/ 710080 h 4501982"/>
              <a:gd name="connsiteX62" fmla="*/ 2714842 w 3843122"/>
              <a:gd name="connsiteY62" fmla="*/ 835810 h 4501982"/>
              <a:gd name="connsiteX63" fmla="*/ 2816759 w 3843122"/>
              <a:gd name="connsiteY63" fmla="*/ 998687 h 4501982"/>
              <a:gd name="connsiteX64" fmla="*/ 2889149 w 3843122"/>
              <a:gd name="connsiteY64" fmla="*/ 1373020 h 4501982"/>
              <a:gd name="connsiteX65" fmla="*/ 2810092 w 3843122"/>
              <a:gd name="connsiteY65" fmla="*/ 1748305 h 4501982"/>
              <a:gd name="connsiteX66" fmla="*/ 2641499 w 3843122"/>
              <a:gd name="connsiteY66" fmla="*/ 2094062 h 4501982"/>
              <a:gd name="connsiteX67" fmla="*/ 2171917 w 3843122"/>
              <a:gd name="connsiteY67" fmla="*/ 2701757 h 4501982"/>
              <a:gd name="connsiteX68" fmla="*/ 1872832 w 3843122"/>
              <a:gd name="connsiteY68" fmla="*/ 2943692 h 4501982"/>
              <a:gd name="connsiteX69" fmla="*/ 1531837 w 3843122"/>
              <a:gd name="connsiteY69" fmla="*/ 3120857 h 4501982"/>
              <a:gd name="connsiteX70" fmla="*/ 1508977 w 3843122"/>
              <a:gd name="connsiteY70" fmla="*/ 3129430 h 4501982"/>
              <a:gd name="connsiteX71" fmla="*/ 1486117 w 3843122"/>
              <a:gd name="connsiteY71" fmla="*/ 3137050 h 4501982"/>
              <a:gd name="connsiteX72" fmla="*/ 1440397 w 3843122"/>
              <a:gd name="connsiteY72" fmla="*/ 3152290 h 4501982"/>
              <a:gd name="connsiteX73" fmla="*/ 1348004 w 3843122"/>
              <a:gd name="connsiteY73" fmla="*/ 3178960 h 4501982"/>
              <a:gd name="connsiteX74" fmla="*/ 1253707 w 3843122"/>
              <a:gd name="connsiteY74" fmla="*/ 3198962 h 4501982"/>
              <a:gd name="connsiteX75" fmla="*/ 1206082 w 3843122"/>
              <a:gd name="connsiteY75" fmla="*/ 3206582 h 4501982"/>
              <a:gd name="connsiteX76" fmla="*/ 1158457 w 3843122"/>
              <a:gd name="connsiteY76" fmla="*/ 3213250 h 4501982"/>
              <a:gd name="connsiteX77" fmla="*/ 774599 w 3843122"/>
              <a:gd name="connsiteY77" fmla="*/ 3208487 h 4501982"/>
              <a:gd name="connsiteX78" fmla="*/ 750787 w 3843122"/>
              <a:gd name="connsiteY78" fmla="*/ 3205630 h 4501982"/>
              <a:gd name="connsiteX79" fmla="*/ 726974 w 3843122"/>
              <a:gd name="connsiteY79" fmla="*/ 3200867 h 4501982"/>
              <a:gd name="connsiteX80" fmla="*/ 679349 w 3843122"/>
              <a:gd name="connsiteY80" fmla="*/ 3191342 h 4501982"/>
              <a:gd name="connsiteX81" fmla="*/ 632677 w 3843122"/>
              <a:gd name="connsiteY81" fmla="*/ 3179912 h 4501982"/>
              <a:gd name="connsiteX82" fmla="*/ 586004 w 3843122"/>
              <a:gd name="connsiteY82" fmla="*/ 3167530 h 4501982"/>
              <a:gd name="connsiteX83" fmla="*/ 540284 w 3843122"/>
              <a:gd name="connsiteY83" fmla="*/ 3151337 h 4501982"/>
              <a:gd name="connsiteX84" fmla="*/ 495517 w 3843122"/>
              <a:gd name="connsiteY84" fmla="*/ 3135145 h 4501982"/>
              <a:gd name="connsiteX85" fmla="*/ 451702 w 3843122"/>
              <a:gd name="connsiteY85" fmla="*/ 3116095 h 4501982"/>
              <a:gd name="connsiteX86" fmla="*/ 407887 w 3843122"/>
              <a:gd name="connsiteY86" fmla="*/ 3095140 h 4501982"/>
              <a:gd name="connsiteX87" fmla="*/ 108802 w 3843122"/>
              <a:gd name="connsiteY87" fmla="*/ 2857967 h 4501982"/>
              <a:gd name="connsiteX88" fmla="*/ 81179 w 3843122"/>
              <a:gd name="connsiteY88" fmla="*/ 2818915 h 4501982"/>
              <a:gd name="connsiteX89" fmla="*/ 67844 w 3843122"/>
              <a:gd name="connsiteY89" fmla="*/ 2798912 h 4501982"/>
              <a:gd name="connsiteX90" fmla="*/ 56414 w 3843122"/>
              <a:gd name="connsiteY90" fmla="*/ 2777957 h 4501982"/>
              <a:gd name="connsiteX91" fmla="*/ 50699 w 3843122"/>
              <a:gd name="connsiteY91" fmla="*/ 2767480 h 4501982"/>
              <a:gd name="connsiteX92" fmla="*/ 45937 w 3843122"/>
              <a:gd name="connsiteY92" fmla="*/ 2757002 h 4501982"/>
              <a:gd name="connsiteX93" fmla="*/ 35459 w 3843122"/>
              <a:gd name="connsiteY93" fmla="*/ 2735095 h 4501982"/>
              <a:gd name="connsiteX94" fmla="*/ 26887 w 3843122"/>
              <a:gd name="connsiteY94" fmla="*/ 2712235 h 4501982"/>
              <a:gd name="connsiteX95" fmla="*/ 19267 w 3843122"/>
              <a:gd name="connsiteY95" fmla="*/ 2689375 h 4501982"/>
              <a:gd name="connsiteX96" fmla="*/ 4979 w 3843122"/>
              <a:gd name="connsiteY96" fmla="*/ 2498875 h 4501982"/>
              <a:gd name="connsiteX97" fmla="*/ 73559 w 3843122"/>
              <a:gd name="connsiteY97" fmla="*/ 2319805 h 4501982"/>
              <a:gd name="connsiteX98" fmla="*/ 201194 w 3843122"/>
              <a:gd name="connsiteY98" fmla="*/ 2175977 h 4501982"/>
              <a:gd name="connsiteX99" fmla="*/ 366929 w 3843122"/>
              <a:gd name="connsiteY99" fmla="*/ 2078822 h 4501982"/>
              <a:gd name="connsiteX100" fmla="*/ 553619 w 3843122"/>
              <a:gd name="connsiteY100" fmla="*/ 2033102 h 4501982"/>
              <a:gd name="connsiteX101" fmla="*/ 935572 w 3843122"/>
              <a:gd name="connsiteY101" fmla="*/ 2060725 h 4501982"/>
              <a:gd name="connsiteX102" fmla="*/ 1120357 w 3843122"/>
              <a:gd name="connsiteY102" fmla="*/ 2114065 h 4501982"/>
              <a:gd name="connsiteX103" fmla="*/ 1298474 w 3843122"/>
              <a:gd name="connsiteY103" fmla="*/ 2186455 h 4501982"/>
              <a:gd name="connsiteX104" fmla="*/ 1468019 w 3843122"/>
              <a:gd name="connsiteY104" fmla="*/ 2276942 h 4501982"/>
              <a:gd name="connsiteX105" fmla="*/ 1627087 w 3843122"/>
              <a:gd name="connsiteY105" fmla="*/ 2385527 h 4501982"/>
              <a:gd name="connsiteX106" fmla="*/ 1896644 w 3843122"/>
              <a:gd name="connsiteY106" fmla="*/ 2658895 h 4501982"/>
              <a:gd name="connsiteX107" fmla="*/ 2080477 w 3843122"/>
              <a:gd name="connsiteY107" fmla="*/ 2996080 h 4501982"/>
              <a:gd name="connsiteX108" fmla="*/ 2139532 w 3843122"/>
              <a:gd name="connsiteY108" fmla="*/ 3178960 h 4501982"/>
              <a:gd name="connsiteX109" fmla="*/ 2179537 w 3843122"/>
              <a:gd name="connsiteY109" fmla="*/ 3367555 h 4501982"/>
              <a:gd name="connsiteX110" fmla="*/ 2202397 w 3843122"/>
              <a:gd name="connsiteY110" fmla="*/ 3559007 h 4501982"/>
              <a:gd name="connsiteX111" fmla="*/ 2210969 w 3843122"/>
              <a:gd name="connsiteY111" fmla="*/ 3751412 h 4501982"/>
              <a:gd name="connsiteX112" fmla="*/ 2208112 w 3843122"/>
              <a:gd name="connsiteY112" fmla="*/ 3943817 h 4501982"/>
              <a:gd name="connsiteX113" fmla="*/ 2203349 w 3843122"/>
              <a:gd name="connsiteY113" fmla="*/ 4040020 h 4501982"/>
              <a:gd name="connsiteX114" fmla="*/ 2201444 w 3843122"/>
              <a:gd name="connsiteY114" fmla="*/ 4070500 h 4501982"/>
              <a:gd name="connsiteX115" fmla="*/ 2201444 w 3843122"/>
              <a:gd name="connsiteY115" fmla="*/ 4075262 h 4501982"/>
              <a:gd name="connsiteX116" fmla="*/ 2200492 w 3843122"/>
              <a:gd name="connsiteY116" fmla="*/ 4093360 h 4501982"/>
              <a:gd name="connsiteX117" fmla="*/ 2197634 w 3843122"/>
              <a:gd name="connsiteY117" fmla="*/ 4130507 h 4501982"/>
              <a:gd name="connsiteX118" fmla="*/ 2190967 w 3843122"/>
              <a:gd name="connsiteY118" fmla="*/ 4205755 h 4501982"/>
              <a:gd name="connsiteX119" fmla="*/ 2158582 w 3843122"/>
              <a:gd name="connsiteY119" fmla="*/ 4501982 h 4501982"/>
              <a:gd name="connsiteX0" fmla="*/ 3555550 w 3816990"/>
              <a:gd name="connsiteY0" fmla="*/ 0 h 4615084"/>
              <a:gd name="connsiteX1" fmla="*/ 3653054 w 3816990"/>
              <a:gd name="connsiteY1" fmla="*/ 1749012 h 4615084"/>
              <a:gd name="connsiteX2" fmla="*/ 3601619 w 3816990"/>
              <a:gd name="connsiteY2" fmla="*/ 1829974 h 4615084"/>
              <a:gd name="connsiteX3" fmla="*/ 3573997 w 3816990"/>
              <a:gd name="connsiteY3" fmla="*/ 1869979 h 4615084"/>
              <a:gd name="connsiteX4" fmla="*/ 3544469 w 3816990"/>
              <a:gd name="connsiteY4" fmla="*/ 1908079 h 4615084"/>
              <a:gd name="connsiteX5" fmla="*/ 3530182 w 3816990"/>
              <a:gd name="connsiteY5" fmla="*/ 1927129 h 4615084"/>
              <a:gd name="connsiteX6" fmla="*/ 3514942 w 3816990"/>
              <a:gd name="connsiteY6" fmla="*/ 1945227 h 4615084"/>
              <a:gd name="connsiteX7" fmla="*/ 3483509 w 3816990"/>
              <a:gd name="connsiteY7" fmla="*/ 1982374 h 4615084"/>
              <a:gd name="connsiteX8" fmla="*/ 3450172 w 3816990"/>
              <a:gd name="connsiteY8" fmla="*/ 2017617 h 4615084"/>
              <a:gd name="connsiteX9" fmla="*/ 3416834 w 3816990"/>
              <a:gd name="connsiteY9" fmla="*/ 2051907 h 4615084"/>
              <a:gd name="connsiteX10" fmla="*/ 3106319 w 3816990"/>
              <a:gd name="connsiteY10" fmla="*/ 2277649 h 4615084"/>
              <a:gd name="connsiteX11" fmla="*/ 3063457 w 3816990"/>
              <a:gd name="connsiteY11" fmla="*/ 2299557 h 4615084"/>
              <a:gd name="connsiteX12" fmla="*/ 3019642 w 3816990"/>
              <a:gd name="connsiteY12" fmla="*/ 2318607 h 4615084"/>
              <a:gd name="connsiteX13" fmla="*/ 2997734 w 3816990"/>
              <a:gd name="connsiteY13" fmla="*/ 2328132 h 4615084"/>
              <a:gd name="connsiteX14" fmla="*/ 2974874 w 3816990"/>
              <a:gd name="connsiteY14" fmla="*/ 2335752 h 4615084"/>
              <a:gd name="connsiteX15" fmla="*/ 2929154 w 3816990"/>
              <a:gd name="connsiteY15" fmla="*/ 2351944 h 4615084"/>
              <a:gd name="connsiteX16" fmla="*/ 2741512 w 3816990"/>
              <a:gd name="connsiteY16" fmla="*/ 2393854 h 4615084"/>
              <a:gd name="connsiteX17" fmla="*/ 2645309 w 3816990"/>
              <a:gd name="connsiteY17" fmla="*/ 2403379 h 4615084"/>
              <a:gd name="connsiteX18" fmla="*/ 2597684 w 3816990"/>
              <a:gd name="connsiteY18" fmla="*/ 2405284 h 4615084"/>
              <a:gd name="connsiteX19" fmla="*/ 2549107 w 3816990"/>
              <a:gd name="connsiteY19" fmla="*/ 2405284 h 4615084"/>
              <a:gd name="connsiteX20" fmla="*/ 2501482 w 3816990"/>
              <a:gd name="connsiteY20" fmla="*/ 2402427 h 4615084"/>
              <a:gd name="connsiteX21" fmla="*/ 2477669 w 3816990"/>
              <a:gd name="connsiteY21" fmla="*/ 2400522 h 4615084"/>
              <a:gd name="connsiteX22" fmla="*/ 2453857 w 3816990"/>
              <a:gd name="connsiteY22" fmla="*/ 2397664 h 4615084"/>
              <a:gd name="connsiteX23" fmla="*/ 2406232 w 3816990"/>
              <a:gd name="connsiteY23" fmla="*/ 2391949 h 4615084"/>
              <a:gd name="connsiteX24" fmla="*/ 2358607 w 3816990"/>
              <a:gd name="connsiteY24" fmla="*/ 2383377 h 4615084"/>
              <a:gd name="connsiteX25" fmla="*/ 2334794 w 3816990"/>
              <a:gd name="connsiteY25" fmla="*/ 2378614 h 4615084"/>
              <a:gd name="connsiteX26" fmla="*/ 2311934 w 3816990"/>
              <a:gd name="connsiteY26" fmla="*/ 2372899 h 4615084"/>
              <a:gd name="connsiteX27" fmla="*/ 2265262 w 3816990"/>
              <a:gd name="connsiteY27" fmla="*/ 2360517 h 4615084"/>
              <a:gd name="connsiteX28" fmla="*/ 2219542 w 3816990"/>
              <a:gd name="connsiteY28" fmla="*/ 2345277 h 4615084"/>
              <a:gd name="connsiteX29" fmla="*/ 2196682 w 3816990"/>
              <a:gd name="connsiteY29" fmla="*/ 2337657 h 4615084"/>
              <a:gd name="connsiteX30" fmla="*/ 2174774 w 3816990"/>
              <a:gd name="connsiteY30" fmla="*/ 2329084 h 4615084"/>
              <a:gd name="connsiteX31" fmla="*/ 2130007 w 3816990"/>
              <a:gd name="connsiteY31" fmla="*/ 2310034 h 4615084"/>
              <a:gd name="connsiteX32" fmla="*/ 2087144 w 3816990"/>
              <a:gd name="connsiteY32" fmla="*/ 2288127 h 4615084"/>
              <a:gd name="connsiteX33" fmla="*/ 2004277 w 3816990"/>
              <a:gd name="connsiteY33" fmla="*/ 2239549 h 4615084"/>
              <a:gd name="connsiteX34" fmla="*/ 1993799 w 3816990"/>
              <a:gd name="connsiteY34" fmla="*/ 2232882 h 4615084"/>
              <a:gd name="connsiteX35" fmla="*/ 1984274 w 3816990"/>
              <a:gd name="connsiteY35" fmla="*/ 2226214 h 4615084"/>
              <a:gd name="connsiteX36" fmla="*/ 1965224 w 3816990"/>
              <a:gd name="connsiteY36" fmla="*/ 2211927 h 4615084"/>
              <a:gd name="connsiteX37" fmla="*/ 1946174 w 3816990"/>
              <a:gd name="connsiteY37" fmla="*/ 2197639 h 4615084"/>
              <a:gd name="connsiteX38" fmla="*/ 1927124 w 3816990"/>
              <a:gd name="connsiteY38" fmla="*/ 2182399 h 4615084"/>
              <a:gd name="connsiteX39" fmla="*/ 1909027 w 3816990"/>
              <a:gd name="connsiteY39" fmla="*/ 2167159 h 4615084"/>
              <a:gd name="connsiteX40" fmla="*/ 1890929 w 3816990"/>
              <a:gd name="connsiteY40" fmla="*/ 2150967 h 4615084"/>
              <a:gd name="connsiteX41" fmla="*/ 1856639 w 3816990"/>
              <a:gd name="connsiteY41" fmla="*/ 2117629 h 4615084"/>
              <a:gd name="connsiteX42" fmla="*/ 1738529 w 3816990"/>
              <a:gd name="connsiteY42" fmla="*/ 1966182 h 4615084"/>
              <a:gd name="connsiteX43" fmla="*/ 1654709 w 3816990"/>
              <a:gd name="connsiteY43" fmla="*/ 1792827 h 4615084"/>
              <a:gd name="connsiteX44" fmla="*/ 1608037 w 3816990"/>
              <a:gd name="connsiteY44" fmla="*/ 1606137 h 4615084"/>
              <a:gd name="connsiteX45" fmla="*/ 1601369 w 3816990"/>
              <a:gd name="connsiteY45" fmla="*/ 1413732 h 4615084"/>
              <a:gd name="connsiteX46" fmla="*/ 1614704 w 3816990"/>
              <a:gd name="connsiteY46" fmla="*/ 1318482 h 4615084"/>
              <a:gd name="connsiteX47" fmla="*/ 1626134 w 3816990"/>
              <a:gd name="connsiteY47" fmla="*/ 1271809 h 4615084"/>
              <a:gd name="connsiteX48" fmla="*/ 1632802 w 3816990"/>
              <a:gd name="connsiteY48" fmla="*/ 1248949 h 4615084"/>
              <a:gd name="connsiteX49" fmla="*/ 1640422 w 3816990"/>
              <a:gd name="connsiteY49" fmla="*/ 1226089 h 4615084"/>
              <a:gd name="connsiteX50" fmla="*/ 1656614 w 3816990"/>
              <a:gd name="connsiteY50" fmla="*/ 1181322 h 4615084"/>
              <a:gd name="connsiteX51" fmla="*/ 1676617 w 3816990"/>
              <a:gd name="connsiteY51" fmla="*/ 1137507 h 4615084"/>
              <a:gd name="connsiteX52" fmla="*/ 1725194 w 3816990"/>
              <a:gd name="connsiteY52" fmla="*/ 1054639 h 4615084"/>
              <a:gd name="connsiteX53" fmla="*/ 1785202 w 3816990"/>
              <a:gd name="connsiteY53" fmla="*/ 979392 h 4615084"/>
              <a:gd name="connsiteX54" fmla="*/ 1854734 w 3816990"/>
              <a:gd name="connsiteY54" fmla="*/ 912717 h 4615084"/>
              <a:gd name="connsiteX55" fmla="*/ 2199539 w 3816990"/>
              <a:gd name="connsiteY55" fmla="*/ 752697 h 4615084"/>
              <a:gd name="connsiteX56" fmla="*/ 2390992 w 3816990"/>
              <a:gd name="connsiteY56" fmla="*/ 754602 h 4615084"/>
              <a:gd name="connsiteX57" fmla="*/ 2483384 w 3816990"/>
              <a:gd name="connsiteY57" fmla="*/ 780319 h 4615084"/>
              <a:gd name="connsiteX58" fmla="*/ 2505292 w 3816990"/>
              <a:gd name="connsiteY58" fmla="*/ 789844 h 4615084"/>
              <a:gd name="connsiteX59" fmla="*/ 2527199 w 3816990"/>
              <a:gd name="connsiteY59" fmla="*/ 800322 h 4615084"/>
              <a:gd name="connsiteX60" fmla="*/ 2549107 w 3816990"/>
              <a:gd name="connsiteY60" fmla="*/ 810799 h 4615084"/>
              <a:gd name="connsiteX61" fmla="*/ 2570062 w 3816990"/>
              <a:gd name="connsiteY61" fmla="*/ 823182 h 4615084"/>
              <a:gd name="connsiteX62" fmla="*/ 2714842 w 3816990"/>
              <a:gd name="connsiteY62" fmla="*/ 948912 h 4615084"/>
              <a:gd name="connsiteX63" fmla="*/ 2816759 w 3816990"/>
              <a:gd name="connsiteY63" fmla="*/ 1111789 h 4615084"/>
              <a:gd name="connsiteX64" fmla="*/ 2889149 w 3816990"/>
              <a:gd name="connsiteY64" fmla="*/ 1486122 h 4615084"/>
              <a:gd name="connsiteX65" fmla="*/ 2810092 w 3816990"/>
              <a:gd name="connsiteY65" fmla="*/ 1861407 h 4615084"/>
              <a:gd name="connsiteX66" fmla="*/ 2641499 w 3816990"/>
              <a:gd name="connsiteY66" fmla="*/ 2207164 h 4615084"/>
              <a:gd name="connsiteX67" fmla="*/ 2171917 w 3816990"/>
              <a:gd name="connsiteY67" fmla="*/ 2814859 h 4615084"/>
              <a:gd name="connsiteX68" fmla="*/ 1872832 w 3816990"/>
              <a:gd name="connsiteY68" fmla="*/ 3056794 h 4615084"/>
              <a:gd name="connsiteX69" fmla="*/ 1531837 w 3816990"/>
              <a:gd name="connsiteY69" fmla="*/ 3233959 h 4615084"/>
              <a:gd name="connsiteX70" fmla="*/ 1508977 w 3816990"/>
              <a:gd name="connsiteY70" fmla="*/ 3242532 h 4615084"/>
              <a:gd name="connsiteX71" fmla="*/ 1486117 w 3816990"/>
              <a:gd name="connsiteY71" fmla="*/ 3250152 h 4615084"/>
              <a:gd name="connsiteX72" fmla="*/ 1440397 w 3816990"/>
              <a:gd name="connsiteY72" fmla="*/ 3265392 h 4615084"/>
              <a:gd name="connsiteX73" fmla="*/ 1348004 w 3816990"/>
              <a:gd name="connsiteY73" fmla="*/ 3292062 h 4615084"/>
              <a:gd name="connsiteX74" fmla="*/ 1253707 w 3816990"/>
              <a:gd name="connsiteY74" fmla="*/ 3312064 h 4615084"/>
              <a:gd name="connsiteX75" fmla="*/ 1206082 w 3816990"/>
              <a:gd name="connsiteY75" fmla="*/ 3319684 h 4615084"/>
              <a:gd name="connsiteX76" fmla="*/ 1158457 w 3816990"/>
              <a:gd name="connsiteY76" fmla="*/ 3326352 h 4615084"/>
              <a:gd name="connsiteX77" fmla="*/ 774599 w 3816990"/>
              <a:gd name="connsiteY77" fmla="*/ 3321589 h 4615084"/>
              <a:gd name="connsiteX78" fmla="*/ 750787 w 3816990"/>
              <a:gd name="connsiteY78" fmla="*/ 3318732 h 4615084"/>
              <a:gd name="connsiteX79" fmla="*/ 726974 w 3816990"/>
              <a:gd name="connsiteY79" fmla="*/ 3313969 h 4615084"/>
              <a:gd name="connsiteX80" fmla="*/ 679349 w 3816990"/>
              <a:gd name="connsiteY80" fmla="*/ 3304444 h 4615084"/>
              <a:gd name="connsiteX81" fmla="*/ 632677 w 3816990"/>
              <a:gd name="connsiteY81" fmla="*/ 3293014 h 4615084"/>
              <a:gd name="connsiteX82" fmla="*/ 586004 w 3816990"/>
              <a:gd name="connsiteY82" fmla="*/ 3280632 h 4615084"/>
              <a:gd name="connsiteX83" fmla="*/ 540284 w 3816990"/>
              <a:gd name="connsiteY83" fmla="*/ 3264439 h 4615084"/>
              <a:gd name="connsiteX84" fmla="*/ 495517 w 3816990"/>
              <a:gd name="connsiteY84" fmla="*/ 3248247 h 4615084"/>
              <a:gd name="connsiteX85" fmla="*/ 451702 w 3816990"/>
              <a:gd name="connsiteY85" fmla="*/ 3229197 h 4615084"/>
              <a:gd name="connsiteX86" fmla="*/ 407887 w 3816990"/>
              <a:gd name="connsiteY86" fmla="*/ 3208242 h 4615084"/>
              <a:gd name="connsiteX87" fmla="*/ 108802 w 3816990"/>
              <a:gd name="connsiteY87" fmla="*/ 2971069 h 4615084"/>
              <a:gd name="connsiteX88" fmla="*/ 81179 w 3816990"/>
              <a:gd name="connsiteY88" fmla="*/ 2932017 h 4615084"/>
              <a:gd name="connsiteX89" fmla="*/ 67844 w 3816990"/>
              <a:gd name="connsiteY89" fmla="*/ 2912014 h 4615084"/>
              <a:gd name="connsiteX90" fmla="*/ 56414 w 3816990"/>
              <a:gd name="connsiteY90" fmla="*/ 2891059 h 4615084"/>
              <a:gd name="connsiteX91" fmla="*/ 50699 w 3816990"/>
              <a:gd name="connsiteY91" fmla="*/ 2880582 h 4615084"/>
              <a:gd name="connsiteX92" fmla="*/ 45937 w 3816990"/>
              <a:gd name="connsiteY92" fmla="*/ 2870104 h 4615084"/>
              <a:gd name="connsiteX93" fmla="*/ 35459 w 3816990"/>
              <a:gd name="connsiteY93" fmla="*/ 2848197 h 4615084"/>
              <a:gd name="connsiteX94" fmla="*/ 26887 w 3816990"/>
              <a:gd name="connsiteY94" fmla="*/ 2825337 h 4615084"/>
              <a:gd name="connsiteX95" fmla="*/ 19267 w 3816990"/>
              <a:gd name="connsiteY95" fmla="*/ 2802477 h 4615084"/>
              <a:gd name="connsiteX96" fmla="*/ 4979 w 3816990"/>
              <a:gd name="connsiteY96" fmla="*/ 2611977 h 4615084"/>
              <a:gd name="connsiteX97" fmla="*/ 73559 w 3816990"/>
              <a:gd name="connsiteY97" fmla="*/ 2432907 h 4615084"/>
              <a:gd name="connsiteX98" fmla="*/ 201194 w 3816990"/>
              <a:gd name="connsiteY98" fmla="*/ 2289079 h 4615084"/>
              <a:gd name="connsiteX99" fmla="*/ 366929 w 3816990"/>
              <a:gd name="connsiteY99" fmla="*/ 2191924 h 4615084"/>
              <a:gd name="connsiteX100" fmla="*/ 553619 w 3816990"/>
              <a:gd name="connsiteY100" fmla="*/ 2146204 h 4615084"/>
              <a:gd name="connsiteX101" fmla="*/ 935572 w 3816990"/>
              <a:gd name="connsiteY101" fmla="*/ 2173827 h 4615084"/>
              <a:gd name="connsiteX102" fmla="*/ 1120357 w 3816990"/>
              <a:gd name="connsiteY102" fmla="*/ 2227167 h 4615084"/>
              <a:gd name="connsiteX103" fmla="*/ 1298474 w 3816990"/>
              <a:gd name="connsiteY103" fmla="*/ 2299557 h 4615084"/>
              <a:gd name="connsiteX104" fmla="*/ 1468019 w 3816990"/>
              <a:gd name="connsiteY104" fmla="*/ 2390044 h 4615084"/>
              <a:gd name="connsiteX105" fmla="*/ 1627087 w 3816990"/>
              <a:gd name="connsiteY105" fmla="*/ 2498629 h 4615084"/>
              <a:gd name="connsiteX106" fmla="*/ 1896644 w 3816990"/>
              <a:gd name="connsiteY106" fmla="*/ 2771997 h 4615084"/>
              <a:gd name="connsiteX107" fmla="*/ 2080477 w 3816990"/>
              <a:gd name="connsiteY107" fmla="*/ 3109182 h 4615084"/>
              <a:gd name="connsiteX108" fmla="*/ 2139532 w 3816990"/>
              <a:gd name="connsiteY108" fmla="*/ 3292062 h 4615084"/>
              <a:gd name="connsiteX109" fmla="*/ 2179537 w 3816990"/>
              <a:gd name="connsiteY109" fmla="*/ 3480657 h 4615084"/>
              <a:gd name="connsiteX110" fmla="*/ 2202397 w 3816990"/>
              <a:gd name="connsiteY110" fmla="*/ 3672109 h 4615084"/>
              <a:gd name="connsiteX111" fmla="*/ 2210969 w 3816990"/>
              <a:gd name="connsiteY111" fmla="*/ 3864514 h 4615084"/>
              <a:gd name="connsiteX112" fmla="*/ 2208112 w 3816990"/>
              <a:gd name="connsiteY112" fmla="*/ 4056919 h 4615084"/>
              <a:gd name="connsiteX113" fmla="*/ 2203349 w 3816990"/>
              <a:gd name="connsiteY113" fmla="*/ 4153122 h 4615084"/>
              <a:gd name="connsiteX114" fmla="*/ 2201444 w 3816990"/>
              <a:gd name="connsiteY114" fmla="*/ 4183602 h 4615084"/>
              <a:gd name="connsiteX115" fmla="*/ 2201444 w 3816990"/>
              <a:gd name="connsiteY115" fmla="*/ 4188364 h 4615084"/>
              <a:gd name="connsiteX116" fmla="*/ 2200492 w 3816990"/>
              <a:gd name="connsiteY116" fmla="*/ 4206462 h 4615084"/>
              <a:gd name="connsiteX117" fmla="*/ 2197634 w 3816990"/>
              <a:gd name="connsiteY117" fmla="*/ 4243609 h 4615084"/>
              <a:gd name="connsiteX118" fmla="*/ 2190967 w 3816990"/>
              <a:gd name="connsiteY118" fmla="*/ 4318857 h 4615084"/>
              <a:gd name="connsiteX119" fmla="*/ 2158582 w 3816990"/>
              <a:gd name="connsiteY119" fmla="*/ 4615084 h 4615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3816990" h="4615084">
                <a:moveTo>
                  <a:pt x="3555550" y="0"/>
                </a:moveTo>
                <a:cubicBezTo>
                  <a:pt x="4037003" y="944429"/>
                  <a:pt x="3718777" y="1638522"/>
                  <a:pt x="3653054" y="1749012"/>
                </a:cubicBezTo>
                <a:cubicBezTo>
                  <a:pt x="3635909" y="1776634"/>
                  <a:pt x="3619717" y="1804257"/>
                  <a:pt x="3601619" y="1829974"/>
                </a:cubicBezTo>
                <a:cubicBezTo>
                  <a:pt x="3592094" y="1843309"/>
                  <a:pt x="3583522" y="1856644"/>
                  <a:pt x="3573997" y="1869979"/>
                </a:cubicBezTo>
                <a:lnTo>
                  <a:pt x="3544469" y="1908079"/>
                </a:lnTo>
                <a:lnTo>
                  <a:pt x="3530182" y="1927129"/>
                </a:lnTo>
                <a:lnTo>
                  <a:pt x="3514942" y="1945227"/>
                </a:lnTo>
                <a:lnTo>
                  <a:pt x="3483509" y="1982374"/>
                </a:lnTo>
                <a:cubicBezTo>
                  <a:pt x="3473032" y="1993804"/>
                  <a:pt x="3461602" y="2006187"/>
                  <a:pt x="3450172" y="2017617"/>
                </a:cubicBezTo>
                <a:cubicBezTo>
                  <a:pt x="3438742" y="2029047"/>
                  <a:pt x="3428264" y="2041429"/>
                  <a:pt x="3416834" y="2051907"/>
                </a:cubicBezTo>
                <a:cubicBezTo>
                  <a:pt x="3325394" y="2141442"/>
                  <a:pt x="3221572" y="2219547"/>
                  <a:pt x="3106319" y="2277649"/>
                </a:cubicBezTo>
                <a:cubicBezTo>
                  <a:pt x="3092032" y="2285269"/>
                  <a:pt x="3077744" y="2292889"/>
                  <a:pt x="3063457" y="2299557"/>
                </a:cubicBezTo>
                <a:lnTo>
                  <a:pt x="3019642" y="2318607"/>
                </a:lnTo>
                <a:cubicBezTo>
                  <a:pt x="3012022" y="2321464"/>
                  <a:pt x="3005354" y="2325274"/>
                  <a:pt x="2997734" y="2328132"/>
                </a:cubicBezTo>
                <a:lnTo>
                  <a:pt x="2974874" y="2335752"/>
                </a:lnTo>
                <a:lnTo>
                  <a:pt x="2929154" y="2351944"/>
                </a:lnTo>
                <a:cubicBezTo>
                  <a:pt x="2867242" y="2370042"/>
                  <a:pt x="2805329" y="2386234"/>
                  <a:pt x="2741512" y="2393854"/>
                </a:cubicBezTo>
                <a:cubicBezTo>
                  <a:pt x="2710079" y="2399569"/>
                  <a:pt x="2677694" y="2401474"/>
                  <a:pt x="2645309" y="2403379"/>
                </a:cubicBezTo>
                <a:cubicBezTo>
                  <a:pt x="2629117" y="2405284"/>
                  <a:pt x="2612924" y="2404332"/>
                  <a:pt x="2597684" y="2405284"/>
                </a:cubicBezTo>
                <a:cubicBezTo>
                  <a:pt x="2581492" y="2405284"/>
                  <a:pt x="2565299" y="2406237"/>
                  <a:pt x="2549107" y="2405284"/>
                </a:cubicBezTo>
                <a:lnTo>
                  <a:pt x="2501482" y="2402427"/>
                </a:lnTo>
                <a:cubicBezTo>
                  <a:pt x="2493862" y="2401474"/>
                  <a:pt x="2485289" y="2401474"/>
                  <a:pt x="2477669" y="2400522"/>
                </a:cubicBezTo>
                <a:lnTo>
                  <a:pt x="2453857" y="2397664"/>
                </a:lnTo>
                <a:lnTo>
                  <a:pt x="2406232" y="2391949"/>
                </a:lnTo>
                <a:lnTo>
                  <a:pt x="2358607" y="2383377"/>
                </a:lnTo>
                <a:lnTo>
                  <a:pt x="2334794" y="2378614"/>
                </a:lnTo>
                <a:lnTo>
                  <a:pt x="2311934" y="2372899"/>
                </a:lnTo>
                <a:lnTo>
                  <a:pt x="2265262" y="2360517"/>
                </a:lnTo>
                <a:cubicBezTo>
                  <a:pt x="2250022" y="2355754"/>
                  <a:pt x="2234782" y="2350039"/>
                  <a:pt x="2219542" y="2345277"/>
                </a:cubicBezTo>
                <a:lnTo>
                  <a:pt x="2196682" y="2337657"/>
                </a:lnTo>
                <a:cubicBezTo>
                  <a:pt x="2189062" y="2334799"/>
                  <a:pt x="2181442" y="2331942"/>
                  <a:pt x="2174774" y="2329084"/>
                </a:cubicBezTo>
                <a:lnTo>
                  <a:pt x="2130007" y="2310034"/>
                </a:lnTo>
                <a:cubicBezTo>
                  <a:pt x="2115719" y="2303367"/>
                  <a:pt x="2101432" y="2295747"/>
                  <a:pt x="2087144" y="2288127"/>
                </a:cubicBezTo>
                <a:cubicBezTo>
                  <a:pt x="2057617" y="2274792"/>
                  <a:pt x="2030947" y="2256694"/>
                  <a:pt x="2004277" y="2239549"/>
                </a:cubicBezTo>
                <a:cubicBezTo>
                  <a:pt x="2000467" y="2237644"/>
                  <a:pt x="1997609" y="2235739"/>
                  <a:pt x="1993799" y="2232882"/>
                </a:cubicBezTo>
                <a:lnTo>
                  <a:pt x="1984274" y="2226214"/>
                </a:lnTo>
                <a:lnTo>
                  <a:pt x="1965224" y="2211927"/>
                </a:lnTo>
                <a:lnTo>
                  <a:pt x="1946174" y="2197639"/>
                </a:lnTo>
                <a:cubicBezTo>
                  <a:pt x="1939507" y="2192877"/>
                  <a:pt x="1932839" y="2188114"/>
                  <a:pt x="1927124" y="2182399"/>
                </a:cubicBezTo>
                <a:lnTo>
                  <a:pt x="1909027" y="2167159"/>
                </a:lnTo>
                <a:cubicBezTo>
                  <a:pt x="1903312" y="2161444"/>
                  <a:pt x="1897597" y="2156682"/>
                  <a:pt x="1890929" y="2150967"/>
                </a:cubicBezTo>
                <a:cubicBezTo>
                  <a:pt x="1878547" y="2140489"/>
                  <a:pt x="1868069" y="2129059"/>
                  <a:pt x="1856639" y="2117629"/>
                </a:cubicBezTo>
                <a:cubicBezTo>
                  <a:pt x="1811872" y="2071909"/>
                  <a:pt x="1772819" y="2020474"/>
                  <a:pt x="1738529" y="1966182"/>
                </a:cubicBezTo>
                <a:cubicBezTo>
                  <a:pt x="1705192" y="1910937"/>
                  <a:pt x="1676617" y="1853787"/>
                  <a:pt x="1654709" y="1792827"/>
                </a:cubicBezTo>
                <a:cubicBezTo>
                  <a:pt x="1632802" y="1732819"/>
                  <a:pt x="1616609" y="1669954"/>
                  <a:pt x="1608037" y="1606137"/>
                </a:cubicBezTo>
                <a:cubicBezTo>
                  <a:pt x="1599464" y="1542319"/>
                  <a:pt x="1596607" y="1478502"/>
                  <a:pt x="1601369" y="1413732"/>
                </a:cubicBezTo>
                <a:cubicBezTo>
                  <a:pt x="1603274" y="1381347"/>
                  <a:pt x="1608989" y="1349914"/>
                  <a:pt x="1614704" y="1318482"/>
                </a:cubicBezTo>
                <a:cubicBezTo>
                  <a:pt x="1618514" y="1303242"/>
                  <a:pt x="1621372" y="1287049"/>
                  <a:pt x="1626134" y="1271809"/>
                </a:cubicBezTo>
                <a:lnTo>
                  <a:pt x="1632802" y="1248949"/>
                </a:lnTo>
                <a:lnTo>
                  <a:pt x="1640422" y="1226089"/>
                </a:lnTo>
                <a:cubicBezTo>
                  <a:pt x="1645184" y="1210849"/>
                  <a:pt x="1651852" y="1195609"/>
                  <a:pt x="1656614" y="1181322"/>
                </a:cubicBezTo>
                <a:cubicBezTo>
                  <a:pt x="1663282" y="1167034"/>
                  <a:pt x="1668997" y="1151794"/>
                  <a:pt x="1676617" y="1137507"/>
                </a:cubicBezTo>
                <a:cubicBezTo>
                  <a:pt x="1690904" y="1108932"/>
                  <a:pt x="1707097" y="1081309"/>
                  <a:pt x="1725194" y="1054639"/>
                </a:cubicBezTo>
                <a:cubicBezTo>
                  <a:pt x="1743292" y="1027969"/>
                  <a:pt x="1763294" y="1003204"/>
                  <a:pt x="1785202" y="979392"/>
                </a:cubicBezTo>
                <a:cubicBezTo>
                  <a:pt x="1807109" y="955579"/>
                  <a:pt x="1829969" y="933672"/>
                  <a:pt x="1854734" y="912717"/>
                </a:cubicBezTo>
                <a:cubicBezTo>
                  <a:pt x="1952842" y="829849"/>
                  <a:pt x="2072857" y="772699"/>
                  <a:pt x="2199539" y="752697"/>
                </a:cubicBezTo>
                <a:cubicBezTo>
                  <a:pt x="2263357" y="742219"/>
                  <a:pt x="2328127" y="743172"/>
                  <a:pt x="2390992" y="754602"/>
                </a:cubicBezTo>
                <a:cubicBezTo>
                  <a:pt x="2422424" y="760317"/>
                  <a:pt x="2453857" y="768889"/>
                  <a:pt x="2483384" y="780319"/>
                </a:cubicBezTo>
                <a:cubicBezTo>
                  <a:pt x="2491004" y="783177"/>
                  <a:pt x="2498624" y="786034"/>
                  <a:pt x="2505292" y="789844"/>
                </a:cubicBezTo>
                <a:lnTo>
                  <a:pt x="2527199" y="800322"/>
                </a:lnTo>
                <a:lnTo>
                  <a:pt x="2549107" y="810799"/>
                </a:lnTo>
                <a:lnTo>
                  <a:pt x="2570062" y="823182"/>
                </a:lnTo>
                <a:cubicBezTo>
                  <a:pt x="2625307" y="856519"/>
                  <a:pt x="2673884" y="899382"/>
                  <a:pt x="2714842" y="948912"/>
                </a:cubicBezTo>
                <a:cubicBezTo>
                  <a:pt x="2755799" y="998442"/>
                  <a:pt x="2790089" y="1053687"/>
                  <a:pt x="2816759" y="1111789"/>
                </a:cubicBezTo>
                <a:cubicBezTo>
                  <a:pt x="2870099" y="1228947"/>
                  <a:pt x="2893912" y="1358487"/>
                  <a:pt x="2889149" y="1486122"/>
                </a:cubicBezTo>
                <a:cubicBezTo>
                  <a:pt x="2884387" y="1614709"/>
                  <a:pt x="2854859" y="1741392"/>
                  <a:pt x="2810092" y="1861407"/>
                </a:cubicBezTo>
                <a:cubicBezTo>
                  <a:pt x="2765324" y="1981422"/>
                  <a:pt x="2706269" y="2096674"/>
                  <a:pt x="2641499" y="2207164"/>
                </a:cubicBezTo>
                <a:cubicBezTo>
                  <a:pt x="2511007" y="2428144"/>
                  <a:pt x="2356702" y="2635789"/>
                  <a:pt x="2171917" y="2814859"/>
                </a:cubicBezTo>
                <a:cubicBezTo>
                  <a:pt x="2080477" y="2904394"/>
                  <a:pt x="1980464" y="2986309"/>
                  <a:pt x="1872832" y="3056794"/>
                </a:cubicBezTo>
                <a:cubicBezTo>
                  <a:pt x="1766152" y="3127279"/>
                  <a:pt x="1651852" y="3188239"/>
                  <a:pt x="1531837" y="3233959"/>
                </a:cubicBezTo>
                <a:lnTo>
                  <a:pt x="1508977" y="3242532"/>
                </a:lnTo>
                <a:lnTo>
                  <a:pt x="1486117" y="3250152"/>
                </a:lnTo>
                <a:lnTo>
                  <a:pt x="1440397" y="3265392"/>
                </a:lnTo>
                <a:cubicBezTo>
                  <a:pt x="1409917" y="3274917"/>
                  <a:pt x="1378484" y="3282537"/>
                  <a:pt x="1348004" y="3292062"/>
                </a:cubicBezTo>
                <a:cubicBezTo>
                  <a:pt x="1316572" y="3298729"/>
                  <a:pt x="1285139" y="3306349"/>
                  <a:pt x="1253707" y="3312064"/>
                </a:cubicBezTo>
                <a:lnTo>
                  <a:pt x="1206082" y="3319684"/>
                </a:lnTo>
                <a:cubicBezTo>
                  <a:pt x="1189889" y="3322542"/>
                  <a:pt x="1174649" y="3325399"/>
                  <a:pt x="1158457" y="3326352"/>
                </a:cubicBezTo>
                <a:cubicBezTo>
                  <a:pt x="1030822" y="3341592"/>
                  <a:pt x="901282" y="3340639"/>
                  <a:pt x="774599" y="3321589"/>
                </a:cubicBezTo>
                <a:lnTo>
                  <a:pt x="750787" y="3318732"/>
                </a:lnTo>
                <a:cubicBezTo>
                  <a:pt x="743167" y="3317779"/>
                  <a:pt x="734594" y="3315874"/>
                  <a:pt x="726974" y="3313969"/>
                </a:cubicBezTo>
                <a:lnTo>
                  <a:pt x="679349" y="3304444"/>
                </a:lnTo>
                <a:cubicBezTo>
                  <a:pt x="663157" y="3301587"/>
                  <a:pt x="647917" y="3296824"/>
                  <a:pt x="632677" y="3293014"/>
                </a:cubicBezTo>
                <a:lnTo>
                  <a:pt x="586004" y="3280632"/>
                </a:lnTo>
                <a:cubicBezTo>
                  <a:pt x="570764" y="3275869"/>
                  <a:pt x="555524" y="3270154"/>
                  <a:pt x="540284" y="3264439"/>
                </a:cubicBezTo>
                <a:cubicBezTo>
                  <a:pt x="525044" y="3258724"/>
                  <a:pt x="509804" y="3253962"/>
                  <a:pt x="495517" y="3248247"/>
                </a:cubicBezTo>
                <a:lnTo>
                  <a:pt x="451702" y="3229197"/>
                </a:lnTo>
                <a:cubicBezTo>
                  <a:pt x="437414" y="3222529"/>
                  <a:pt x="422174" y="3216814"/>
                  <a:pt x="407887" y="3208242"/>
                </a:cubicBezTo>
                <a:cubicBezTo>
                  <a:pt x="292634" y="3152044"/>
                  <a:pt x="187859" y="3072034"/>
                  <a:pt x="108802" y="2971069"/>
                </a:cubicBezTo>
                <a:cubicBezTo>
                  <a:pt x="99277" y="2957734"/>
                  <a:pt x="89752" y="2945352"/>
                  <a:pt x="81179" y="2932017"/>
                </a:cubicBezTo>
                <a:cubicBezTo>
                  <a:pt x="77369" y="2925349"/>
                  <a:pt x="72607" y="2918682"/>
                  <a:pt x="67844" y="2912014"/>
                </a:cubicBezTo>
                <a:lnTo>
                  <a:pt x="56414" y="2891059"/>
                </a:lnTo>
                <a:lnTo>
                  <a:pt x="50699" y="2880582"/>
                </a:lnTo>
                <a:lnTo>
                  <a:pt x="45937" y="2870104"/>
                </a:lnTo>
                <a:lnTo>
                  <a:pt x="35459" y="2848197"/>
                </a:lnTo>
                <a:lnTo>
                  <a:pt x="26887" y="2825337"/>
                </a:lnTo>
                <a:cubicBezTo>
                  <a:pt x="24029" y="2817717"/>
                  <a:pt x="21172" y="2810097"/>
                  <a:pt x="19267" y="2802477"/>
                </a:cubicBezTo>
                <a:cubicBezTo>
                  <a:pt x="1169" y="2741517"/>
                  <a:pt x="-5498" y="2675794"/>
                  <a:pt x="4979" y="2611977"/>
                </a:cubicBezTo>
                <a:cubicBezTo>
                  <a:pt x="15457" y="2548159"/>
                  <a:pt x="39269" y="2488152"/>
                  <a:pt x="73559" y="2432907"/>
                </a:cubicBezTo>
                <a:cubicBezTo>
                  <a:pt x="107849" y="2378614"/>
                  <a:pt x="150712" y="2330037"/>
                  <a:pt x="201194" y="2289079"/>
                </a:cubicBezTo>
                <a:cubicBezTo>
                  <a:pt x="250724" y="2249074"/>
                  <a:pt x="306922" y="2215737"/>
                  <a:pt x="366929" y="2191924"/>
                </a:cubicBezTo>
                <a:cubicBezTo>
                  <a:pt x="426937" y="2169064"/>
                  <a:pt x="489802" y="2153824"/>
                  <a:pt x="553619" y="2146204"/>
                </a:cubicBezTo>
                <a:cubicBezTo>
                  <a:pt x="681254" y="2131917"/>
                  <a:pt x="810794" y="2145252"/>
                  <a:pt x="935572" y="2173827"/>
                </a:cubicBezTo>
                <a:cubicBezTo>
                  <a:pt x="998437" y="2188114"/>
                  <a:pt x="1059397" y="2207164"/>
                  <a:pt x="1120357" y="2227167"/>
                </a:cubicBezTo>
                <a:cubicBezTo>
                  <a:pt x="1181317" y="2248122"/>
                  <a:pt x="1240372" y="2272887"/>
                  <a:pt x="1298474" y="2299557"/>
                </a:cubicBezTo>
                <a:cubicBezTo>
                  <a:pt x="1356577" y="2327179"/>
                  <a:pt x="1413727" y="2356707"/>
                  <a:pt x="1468019" y="2390044"/>
                </a:cubicBezTo>
                <a:cubicBezTo>
                  <a:pt x="1522312" y="2423382"/>
                  <a:pt x="1576604" y="2459577"/>
                  <a:pt x="1627087" y="2498629"/>
                </a:cubicBezTo>
                <a:cubicBezTo>
                  <a:pt x="1728052" y="2577687"/>
                  <a:pt x="1820444" y="2669127"/>
                  <a:pt x="1896644" y="2771997"/>
                </a:cubicBezTo>
                <a:cubicBezTo>
                  <a:pt x="1973797" y="2874867"/>
                  <a:pt x="2033804" y="2989167"/>
                  <a:pt x="2080477" y="3109182"/>
                </a:cubicBezTo>
                <a:cubicBezTo>
                  <a:pt x="2103337" y="3169189"/>
                  <a:pt x="2123339" y="3230149"/>
                  <a:pt x="2139532" y="3292062"/>
                </a:cubicBezTo>
                <a:cubicBezTo>
                  <a:pt x="2156677" y="3353974"/>
                  <a:pt x="2169059" y="3416839"/>
                  <a:pt x="2179537" y="3480657"/>
                </a:cubicBezTo>
                <a:cubicBezTo>
                  <a:pt x="2190014" y="3543522"/>
                  <a:pt x="2197634" y="3607339"/>
                  <a:pt x="2202397" y="3672109"/>
                </a:cubicBezTo>
                <a:cubicBezTo>
                  <a:pt x="2208112" y="3735927"/>
                  <a:pt x="2210017" y="3800697"/>
                  <a:pt x="2210969" y="3864514"/>
                </a:cubicBezTo>
                <a:cubicBezTo>
                  <a:pt x="2211922" y="3928332"/>
                  <a:pt x="2210969" y="3993102"/>
                  <a:pt x="2208112" y="4056919"/>
                </a:cubicBezTo>
                <a:cubicBezTo>
                  <a:pt x="2206207" y="4089304"/>
                  <a:pt x="2205254" y="4120737"/>
                  <a:pt x="2203349" y="4153122"/>
                </a:cubicBezTo>
                <a:lnTo>
                  <a:pt x="2201444" y="4183602"/>
                </a:lnTo>
                <a:lnTo>
                  <a:pt x="2201444" y="4188364"/>
                </a:lnTo>
                <a:cubicBezTo>
                  <a:pt x="2201127" y="4194397"/>
                  <a:pt x="2200809" y="4200429"/>
                  <a:pt x="2200492" y="4206462"/>
                </a:cubicBezTo>
                <a:lnTo>
                  <a:pt x="2197634" y="4243609"/>
                </a:lnTo>
                <a:lnTo>
                  <a:pt x="2190967" y="4318857"/>
                </a:lnTo>
                <a:cubicBezTo>
                  <a:pt x="2181442" y="4417917"/>
                  <a:pt x="2170964" y="4516024"/>
                  <a:pt x="2158582" y="4615084"/>
                </a:cubicBezTo>
              </a:path>
            </a:pathLst>
          </a:custGeom>
          <a:noFill/>
          <a:ln w="126746" cap="flat">
            <a:solidFill>
              <a:srgbClr val="12100B"/>
            </a:solidFill>
            <a:prstDash val="solid"/>
            <a:miter/>
          </a:ln>
        </p:spPr>
        <p:txBody>
          <a:bodyPr rtlCol="0" anchor="ctr"/>
          <a:lstStyle/>
          <a:p>
            <a:endParaRPr lang="sv-SE" sz="1350"/>
          </a:p>
        </p:txBody>
      </p:sp>
      <p:sp>
        <p:nvSpPr>
          <p:cNvPr id="8" name="Frihandsfigur: Form 7">
            <a:extLst>
              <a:ext uri="{FF2B5EF4-FFF2-40B4-BE49-F238E27FC236}">
                <a16:creationId xmlns:a16="http://schemas.microsoft.com/office/drawing/2014/main" id="{6012D062-A7EC-242A-34C2-FE406D7C0FEA}"/>
              </a:ext>
            </a:extLst>
          </p:cNvPr>
          <p:cNvSpPr/>
          <p:nvPr userDrawn="1"/>
        </p:nvSpPr>
        <p:spPr>
          <a:xfrm rot="10512305">
            <a:off x="9113989" y="2260045"/>
            <a:ext cx="789623" cy="427672"/>
          </a:xfrm>
          <a:custGeom>
            <a:avLst/>
            <a:gdLst>
              <a:gd name="connsiteX0" fmla="*/ 0 w 789622"/>
              <a:gd name="connsiteY0" fmla="*/ 0 h 427672"/>
              <a:gd name="connsiteX1" fmla="*/ 354330 w 789622"/>
              <a:gd name="connsiteY1" fmla="*/ 427672 h 427672"/>
              <a:gd name="connsiteX2" fmla="*/ 789622 w 789622"/>
              <a:gd name="connsiteY2" fmla="*/ 67628 h 427672"/>
            </a:gdLst>
            <a:ahLst/>
            <a:cxnLst>
              <a:cxn ang="0">
                <a:pos x="connsiteX0" y="connsiteY0"/>
              </a:cxn>
              <a:cxn ang="0">
                <a:pos x="connsiteX1" y="connsiteY1"/>
              </a:cxn>
              <a:cxn ang="0">
                <a:pos x="connsiteX2" y="connsiteY2"/>
              </a:cxn>
            </a:cxnLst>
            <a:rect l="l" t="t" r="r" b="b"/>
            <a:pathLst>
              <a:path w="789622" h="427672">
                <a:moveTo>
                  <a:pt x="0" y="0"/>
                </a:moveTo>
                <a:cubicBezTo>
                  <a:pt x="121920" y="133350"/>
                  <a:pt x="239078" y="280035"/>
                  <a:pt x="354330" y="427672"/>
                </a:cubicBezTo>
                <a:cubicBezTo>
                  <a:pt x="501015" y="312420"/>
                  <a:pt x="646747" y="197168"/>
                  <a:pt x="789622" y="67628"/>
                </a:cubicBezTo>
              </a:path>
            </a:pathLst>
          </a:custGeom>
          <a:noFill/>
          <a:ln w="126746" cap="flat">
            <a:solidFill>
              <a:srgbClr val="12100B"/>
            </a:solidFill>
            <a:prstDash val="solid"/>
            <a:miter/>
          </a:ln>
        </p:spPr>
        <p:txBody>
          <a:bodyPr rtlCol="0" anchor="ctr"/>
          <a:lstStyle/>
          <a:p>
            <a:endParaRPr lang="sv-SE" sz="1350"/>
          </a:p>
        </p:txBody>
      </p:sp>
    </p:spTree>
    <p:extLst>
      <p:ext uri="{BB962C8B-B14F-4D97-AF65-F5344CB8AC3E}">
        <p14:creationId xmlns:p14="http://schemas.microsoft.com/office/powerpoint/2010/main" val="4153587493"/>
      </p:ext>
    </p:extLst>
  </p:cSld>
  <p:clrMapOvr>
    <a:masterClrMapping/>
  </p:clrMapOvr>
  <p:extLst>
    <p:ext uri="{DCECCB84-F9BA-43D5-87BE-67443E8EF086}">
      <p15:sldGuideLst xmlns:p15="http://schemas.microsoft.com/office/powerpoint/2012/main">
        <p15:guide id="5" orient="horz" pos="2478">
          <p15:clr>
            <a:srgbClr val="FBAE40"/>
          </p15:clr>
        </p15:guide>
        <p15:guide id="6" orient="horz" pos="2341">
          <p15:clr>
            <a:srgbClr val="FBAE40"/>
          </p15:clr>
        </p15:guide>
        <p15:guide id="7" pos="39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Endast rubrik">
    <p:bg>
      <p:bgPr>
        <a:solidFill>
          <a:srgbClr val="EDEDED"/>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hasCustomPrompt="1"/>
          </p:nvPr>
        </p:nvSpPr>
        <p:spPr/>
        <p:txBody>
          <a:bodyPr/>
          <a:lstStyle>
            <a:lvl1pPr>
              <a:defRPr/>
            </a:lvl1pPr>
          </a:lstStyle>
          <a:p>
            <a:r>
              <a:rPr lang="sv-SE"/>
              <a:t>Klicka här för att skriva rubrik i upp till två rader</a:t>
            </a:r>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lvl1pPr algn="r">
              <a:defRPr/>
            </a:lvl1pPr>
          </a:lstStyle>
          <a:p>
            <a:pPr algn="r"/>
            <a:fld id="{FD403CD0-842C-4BCD-83D3-BB78B185EE38}" type="datetimeFigureOut">
              <a:rPr lang="sv-SE" smtClean="0"/>
              <a:pPr algn="r"/>
              <a:t>2025-11-05</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pPr algn="r"/>
            <a:endParaRPr lang="sv-SE"/>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pPr/>
              <a:t>‹#›</a:t>
            </a:fld>
            <a:endParaRPr lang="sv-SE"/>
          </a:p>
        </p:txBody>
      </p:sp>
    </p:spTree>
    <p:extLst>
      <p:ext uri="{BB962C8B-B14F-4D97-AF65-F5344CB8AC3E}">
        <p14:creationId xmlns:p14="http://schemas.microsoft.com/office/powerpoint/2010/main" val="1705259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itat med organisk pil">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hasCustomPrompt="1"/>
          </p:nvPr>
        </p:nvSpPr>
        <p:spPr>
          <a:xfrm>
            <a:off x="838200" y="2035572"/>
            <a:ext cx="7305675" cy="2786856"/>
          </a:xfrm>
        </p:spPr>
        <p:txBody>
          <a:bodyPr anchor="b"/>
          <a:lstStyle>
            <a:lvl1pPr>
              <a:defRPr sz="3600" b="1">
                <a:latin typeface="+mn-lt"/>
              </a:defRPr>
            </a:lvl1pPr>
          </a:lstStyle>
          <a:p>
            <a:r>
              <a:rPr lang="sv-SE"/>
              <a:t>Klicka här för skriva citat i upp till fem rader</a:t>
            </a:r>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a:xfrm>
            <a:off x="838200" y="7371958"/>
            <a:ext cx="2743200" cy="165400"/>
          </a:xfrm>
        </p:spPr>
        <p:txBody>
          <a:bodyPr/>
          <a:lstStyle/>
          <a:p>
            <a:pPr algn="r"/>
            <a:fld id="{FD403CD0-842C-4BCD-83D3-BB78B185EE38}" type="datetimeFigureOut">
              <a:rPr lang="sv-SE" smtClean="0"/>
              <a:pPr algn="r"/>
              <a:t>2025-11-05</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a:xfrm>
            <a:off x="838200" y="7570127"/>
            <a:ext cx="4114800" cy="165400"/>
          </a:xfrm>
        </p:spPr>
        <p:txBody>
          <a:bodyPr/>
          <a:lstStyle/>
          <a:p>
            <a:pPr algn="r"/>
            <a:endParaRPr lang="sv-SE"/>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a:xfrm>
            <a:off x="8610600" y="7570127"/>
            <a:ext cx="2743200" cy="165400"/>
          </a:xfrm>
        </p:spPr>
        <p:txBody>
          <a:bodyPr/>
          <a:lstStyle/>
          <a:p>
            <a:fld id="{AE086683-F536-42AB-ABBC-F4803DFE8DBC}" type="slidenum">
              <a:rPr lang="sv-SE" smtClean="0"/>
              <a:pPr/>
              <a:t>‹#›</a:t>
            </a:fld>
            <a:endParaRPr lang="sv-SE"/>
          </a:p>
        </p:txBody>
      </p:sp>
      <p:sp>
        <p:nvSpPr>
          <p:cNvPr id="11" name="Frihandsfigur: Form 10">
            <a:extLst>
              <a:ext uri="{FF2B5EF4-FFF2-40B4-BE49-F238E27FC236}">
                <a16:creationId xmlns:a16="http://schemas.microsoft.com/office/drawing/2014/main" id="{8D682DDC-A1D3-423A-9EF8-A3D275573E4F}"/>
              </a:ext>
            </a:extLst>
          </p:cNvPr>
          <p:cNvSpPr/>
          <p:nvPr/>
        </p:nvSpPr>
        <p:spPr>
          <a:xfrm>
            <a:off x="7549514" y="3467873"/>
            <a:ext cx="4646295" cy="3141523"/>
          </a:xfrm>
          <a:custGeom>
            <a:avLst/>
            <a:gdLst>
              <a:gd name="connsiteX0" fmla="*/ 4646295 w 4646295"/>
              <a:gd name="connsiteY0" fmla="*/ 1613714 h 3141523"/>
              <a:gd name="connsiteX1" fmla="*/ 4166235 w 4646295"/>
              <a:gd name="connsiteY1" fmla="*/ 1613714 h 3141523"/>
              <a:gd name="connsiteX2" fmla="*/ 4046220 w 4646295"/>
              <a:gd name="connsiteY2" fmla="*/ 1613714 h 3141523"/>
              <a:gd name="connsiteX3" fmla="*/ 3926205 w 4646295"/>
              <a:gd name="connsiteY3" fmla="*/ 1611809 h 3141523"/>
              <a:gd name="connsiteX4" fmla="*/ 3700463 w 4646295"/>
              <a:gd name="connsiteY4" fmla="*/ 1537514 h 3141523"/>
              <a:gd name="connsiteX5" fmla="*/ 3651885 w 4646295"/>
              <a:gd name="connsiteY5" fmla="*/ 1503224 h 3141523"/>
              <a:gd name="connsiteX6" fmla="*/ 3608070 w 4646295"/>
              <a:gd name="connsiteY6" fmla="*/ 1462266 h 3141523"/>
              <a:gd name="connsiteX7" fmla="*/ 3597593 w 4646295"/>
              <a:gd name="connsiteY7" fmla="*/ 1451789 h 3141523"/>
              <a:gd name="connsiteX8" fmla="*/ 3588068 w 4646295"/>
              <a:gd name="connsiteY8" fmla="*/ 1440359 h 3141523"/>
              <a:gd name="connsiteX9" fmla="*/ 3569018 w 4646295"/>
              <a:gd name="connsiteY9" fmla="*/ 1417499 h 3141523"/>
              <a:gd name="connsiteX10" fmla="*/ 3551873 w 4646295"/>
              <a:gd name="connsiteY10" fmla="*/ 1392734 h 3141523"/>
              <a:gd name="connsiteX11" fmla="*/ 3543300 w 4646295"/>
              <a:gd name="connsiteY11" fmla="*/ 1380351 h 3141523"/>
              <a:gd name="connsiteX12" fmla="*/ 3535680 w 4646295"/>
              <a:gd name="connsiteY12" fmla="*/ 1367016 h 3141523"/>
              <a:gd name="connsiteX13" fmla="*/ 3521393 w 4646295"/>
              <a:gd name="connsiteY13" fmla="*/ 1340346 h 3141523"/>
              <a:gd name="connsiteX14" fmla="*/ 3509010 w 4646295"/>
              <a:gd name="connsiteY14" fmla="*/ 1312724 h 3141523"/>
              <a:gd name="connsiteX15" fmla="*/ 3498533 w 4646295"/>
              <a:gd name="connsiteY15" fmla="*/ 1285101 h 3141523"/>
              <a:gd name="connsiteX16" fmla="*/ 3489008 w 4646295"/>
              <a:gd name="connsiteY16" fmla="*/ 1256526 h 3141523"/>
              <a:gd name="connsiteX17" fmla="*/ 3465195 w 4646295"/>
              <a:gd name="connsiteY17" fmla="*/ 1139369 h 3141523"/>
              <a:gd name="connsiteX18" fmla="*/ 3402330 w 4646295"/>
              <a:gd name="connsiteY18" fmla="*/ 664071 h 3141523"/>
              <a:gd name="connsiteX19" fmla="*/ 3376613 w 4646295"/>
              <a:gd name="connsiteY19" fmla="*/ 546914 h 3141523"/>
              <a:gd name="connsiteX20" fmla="*/ 3339465 w 4646295"/>
              <a:gd name="connsiteY20" fmla="*/ 432614 h 3141523"/>
              <a:gd name="connsiteX21" fmla="*/ 3288983 w 4646295"/>
              <a:gd name="connsiteY21" fmla="*/ 324029 h 3141523"/>
              <a:gd name="connsiteX22" fmla="*/ 3258503 w 4646295"/>
              <a:gd name="connsiteY22" fmla="*/ 272594 h 3141523"/>
              <a:gd name="connsiteX23" fmla="*/ 3241358 w 4646295"/>
              <a:gd name="connsiteY23" fmla="*/ 247829 h 3141523"/>
              <a:gd name="connsiteX24" fmla="*/ 3224213 w 4646295"/>
              <a:gd name="connsiteY24" fmla="*/ 223064 h 3141523"/>
              <a:gd name="connsiteX25" fmla="*/ 3206115 w 4646295"/>
              <a:gd name="connsiteY25" fmla="*/ 199251 h 3141523"/>
              <a:gd name="connsiteX26" fmla="*/ 3186113 w 4646295"/>
              <a:gd name="connsiteY26" fmla="*/ 176391 h 3141523"/>
              <a:gd name="connsiteX27" fmla="*/ 3165158 w 4646295"/>
              <a:gd name="connsiteY27" fmla="*/ 154484 h 3141523"/>
              <a:gd name="connsiteX28" fmla="*/ 3143250 w 4646295"/>
              <a:gd name="connsiteY28" fmla="*/ 133529 h 3141523"/>
              <a:gd name="connsiteX29" fmla="*/ 3047048 w 4646295"/>
              <a:gd name="connsiteY29" fmla="*/ 63044 h 3141523"/>
              <a:gd name="connsiteX30" fmla="*/ 2992755 w 4646295"/>
              <a:gd name="connsiteY30" fmla="*/ 37326 h 3141523"/>
              <a:gd name="connsiteX31" fmla="*/ 2936558 w 4646295"/>
              <a:gd name="connsiteY31" fmla="*/ 17324 h 3141523"/>
              <a:gd name="connsiteX32" fmla="*/ 2818448 w 4646295"/>
              <a:gd name="connsiteY32" fmla="*/ 179 h 3141523"/>
              <a:gd name="connsiteX33" fmla="*/ 2699385 w 4646295"/>
              <a:gd name="connsiteY33" fmla="*/ 8751 h 3141523"/>
              <a:gd name="connsiteX34" fmla="*/ 2584133 w 4646295"/>
              <a:gd name="connsiteY34" fmla="*/ 41136 h 3141523"/>
              <a:gd name="connsiteX35" fmla="*/ 2379345 w 4646295"/>
              <a:gd name="connsiteY35" fmla="*/ 163056 h 3141523"/>
              <a:gd name="connsiteX36" fmla="*/ 2218373 w 4646295"/>
              <a:gd name="connsiteY36" fmla="*/ 340221 h 3141523"/>
              <a:gd name="connsiteX37" fmla="*/ 2098358 w 4646295"/>
              <a:gd name="connsiteY37" fmla="*/ 547866 h 3141523"/>
              <a:gd name="connsiteX38" fmla="*/ 1944053 w 4646295"/>
              <a:gd name="connsiteY38" fmla="*/ 1001256 h 3141523"/>
              <a:gd name="connsiteX39" fmla="*/ 1853565 w 4646295"/>
              <a:gd name="connsiteY39" fmla="*/ 1471791 h 3141523"/>
              <a:gd name="connsiteX40" fmla="*/ 1765935 w 4646295"/>
              <a:gd name="connsiteY40" fmla="*/ 1943279 h 3141523"/>
              <a:gd name="connsiteX41" fmla="*/ 1620203 w 4646295"/>
              <a:gd name="connsiteY41" fmla="*/ 2399526 h 3141523"/>
              <a:gd name="connsiteX42" fmla="*/ 1364933 w 4646295"/>
              <a:gd name="connsiteY42" fmla="*/ 2803386 h 3141523"/>
              <a:gd name="connsiteX43" fmla="*/ 979170 w 4646295"/>
              <a:gd name="connsiteY43" fmla="*/ 3077706 h 3141523"/>
              <a:gd name="connsiteX44" fmla="*/ 747713 w 4646295"/>
              <a:gd name="connsiteY44" fmla="*/ 3136761 h 3141523"/>
              <a:gd name="connsiteX45" fmla="*/ 718185 w 4646295"/>
              <a:gd name="connsiteY45" fmla="*/ 3139619 h 3141523"/>
              <a:gd name="connsiteX46" fmla="*/ 688658 w 4646295"/>
              <a:gd name="connsiteY46" fmla="*/ 3140571 h 3141523"/>
              <a:gd name="connsiteX47" fmla="*/ 673418 w 4646295"/>
              <a:gd name="connsiteY47" fmla="*/ 3141524 h 3141523"/>
              <a:gd name="connsiteX48" fmla="*/ 658178 w 4646295"/>
              <a:gd name="connsiteY48" fmla="*/ 3141524 h 3141523"/>
              <a:gd name="connsiteX49" fmla="*/ 628650 w 4646295"/>
              <a:gd name="connsiteY49" fmla="*/ 3140571 h 3141523"/>
              <a:gd name="connsiteX50" fmla="*/ 599123 w 4646295"/>
              <a:gd name="connsiteY50" fmla="*/ 3138666 h 3141523"/>
              <a:gd name="connsiteX51" fmla="*/ 569595 w 4646295"/>
              <a:gd name="connsiteY51" fmla="*/ 3135809 h 3141523"/>
              <a:gd name="connsiteX52" fmla="*/ 510540 w 4646295"/>
              <a:gd name="connsiteY52" fmla="*/ 3125331 h 3141523"/>
              <a:gd name="connsiteX53" fmla="*/ 291465 w 4646295"/>
              <a:gd name="connsiteY53" fmla="*/ 3031034 h 3141523"/>
              <a:gd name="connsiteX54" fmla="*/ 120968 w 4646295"/>
              <a:gd name="connsiteY54" fmla="*/ 2864346 h 3141523"/>
              <a:gd name="connsiteX55" fmla="*/ 20955 w 4646295"/>
              <a:gd name="connsiteY55" fmla="*/ 2648129 h 3141523"/>
              <a:gd name="connsiteX56" fmla="*/ 8573 w 4646295"/>
              <a:gd name="connsiteY56" fmla="*/ 2589074 h 3141523"/>
              <a:gd name="connsiteX57" fmla="*/ 4763 w 4646295"/>
              <a:gd name="connsiteY57" fmla="*/ 2559546 h 3141523"/>
              <a:gd name="connsiteX58" fmla="*/ 1905 w 4646295"/>
              <a:gd name="connsiteY58" fmla="*/ 2530019 h 3141523"/>
              <a:gd name="connsiteX59" fmla="*/ 0 w 4646295"/>
              <a:gd name="connsiteY59" fmla="*/ 2470011 h 3141523"/>
              <a:gd name="connsiteX60" fmla="*/ 0 w 4646295"/>
              <a:gd name="connsiteY60" fmla="*/ 2410004 h 3141523"/>
              <a:gd name="connsiteX61" fmla="*/ 0 w 4646295"/>
              <a:gd name="connsiteY61" fmla="*/ 2206169 h 3141523"/>
              <a:gd name="connsiteX62" fmla="*/ 0 w 4646295"/>
              <a:gd name="connsiteY62" fmla="*/ 2187119 h 3141523"/>
              <a:gd name="connsiteX63" fmla="*/ 0 w 4646295"/>
              <a:gd name="connsiteY63" fmla="*/ 2149971 h 3141523"/>
              <a:gd name="connsiteX64" fmla="*/ 0 w 4646295"/>
              <a:gd name="connsiteY64" fmla="*/ 2075676 h 3141523"/>
              <a:gd name="connsiteX65" fmla="*/ 0 w 4646295"/>
              <a:gd name="connsiteY65" fmla="*/ 1777544 h 314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646295" h="3141523">
                <a:moveTo>
                  <a:pt x="4646295" y="1613714"/>
                </a:moveTo>
                <a:lnTo>
                  <a:pt x="4166235" y="1613714"/>
                </a:lnTo>
                <a:lnTo>
                  <a:pt x="4046220" y="1613714"/>
                </a:lnTo>
                <a:cubicBezTo>
                  <a:pt x="4006215" y="1613714"/>
                  <a:pt x="3966210" y="1614666"/>
                  <a:pt x="3926205" y="1611809"/>
                </a:cubicBezTo>
                <a:cubicBezTo>
                  <a:pt x="3846195" y="1605141"/>
                  <a:pt x="3768090" y="1580376"/>
                  <a:pt x="3700463" y="1537514"/>
                </a:cubicBezTo>
                <a:cubicBezTo>
                  <a:pt x="3683318" y="1527989"/>
                  <a:pt x="3668078" y="1514654"/>
                  <a:pt x="3651885" y="1503224"/>
                </a:cubicBezTo>
                <a:cubicBezTo>
                  <a:pt x="3636645" y="1489889"/>
                  <a:pt x="3621405" y="1477506"/>
                  <a:pt x="3608070" y="1462266"/>
                </a:cubicBezTo>
                <a:lnTo>
                  <a:pt x="3597593" y="1451789"/>
                </a:lnTo>
                <a:cubicBezTo>
                  <a:pt x="3593783" y="1447979"/>
                  <a:pt x="3590925" y="1444169"/>
                  <a:pt x="3588068" y="1440359"/>
                </a:cubicBezTo>
                <a:lnTo>
                  <a:pt x="3569018" y="1417499"/>
                </a:lnTo>
                <a:cubicBezTo>
                  <a:pt x="3562350" y="1409879"/>
                  <a:pt x="3557588" y="1401306"/>
                  <a:pt x="3551873" y="1392734"/>
                </a:cubicBezTo>
                <a:lnTo>
                  <a:pt x="3543300" y="1380351"/>
                </a:lnTo>
                <a:cubicBezTo>
                  <a:pt x="3540443" y="1376541"/>
                  <a:pt x="3538538" y="1371779"/>
                  <a:pt x="3535680" y="1367016"/>
                </a:cubicBezTo>
                <a:lnTo>
                  <a:pt x="3521393" y="1340346"/>
                </a:lnTo>
                <a:lnTo>
                  <a:pt x="3509010" y="1312724"/>
                </a:lnTo>
                <a:cubicBezTo>
                  <a:pt x="3504248" y="1304151"/>
                  <a:pt x="3501390" y="1294626"/>
                  <a:pt x="3498533" y="1285101"/>
                </a:cubicBezTo>
                <a:cubicBezTo>
                  <a:pt x="3495675" y="1275576"/>
                  <a:pt x="3491865" y="1266051"/>
                  <a:pt x="3489008" y="1256526"/>
                </a:cubicBezTo>
                <a:cubicBezTo>
                  <a:pt x="3478530" y="1217474"/>
                  <a:pt x="3471863" y="1178421"/>
                  <a:pt x="3465195" y="1139369"/>
                </a:cubicBezTo>
                <a:cubicBezTo>
                  <a:pt x="3440430" y="981254"/>
                  <a:pt x="3430905" y="821234"/>
                  <a:pt x="3402330" y="664071"/>
                </a:cubicBezTo>
                <a:cubicBezTo>
                  <a:pt x="3394710" y="625019"/>
                  <a:pt x="3387090" y="585966"/>
                  <a:pt x="3376613" y="546914"/>
                </a:cubicBezTo>
                <a:cubicBezTo>
                  <a:pt x="3366135" y="508814"/>
                  <a:pt x="3354705" y="469761"/>
                  <a:pt x="3339465" y="432614"/>
                </a:cubicBezTo>
                <a:cubicBezTo>
                  <a:pt x="3325178" y="395466"/>
                  <a:pt x="3308985" y="358319"/>
                  <a:pt x="3288983" y="324029"/>
                </a:cubicBezTo>
                <a:cubicBezTo>
                  <a:pt x="3279458" y="305931"/>
                  <a:pt x="3268980" y="289739"/>
                  <a:pt x="3258503" y="272594"/>
                </a:cubicBezTo>
                <a:cubicBezTo>
                  <a:pt x="3252788" y="264021"/>
                  <a:pt x="3247073" y="256401"/>
                  <a:pt x="3241358" y="247829"/>
                </a:cubicBezTo>
                <a:cubicBezTo>
                  <a:pt x="3235643" y="239256"/>
                  <a:pt x="3229928" y="231636"/>
                  <a:pt x="3224213" y="223064"/>
                </a:cubicBezTo>
                <a:lnTo>
                  <a:pt x="3206115" y="199251"/>
                </a:lnTo>
                <a:lnTo>
                  <a:pt x="3186113" y="176391"/>
                </a:lnTo>
                <a:cubicBezTo>
                  <a:pt x="3179445" y="168771"/>
                  <a:pt x="3172778" y="162104"/>
                  <a:pt x="3165158" y="154484"/>
                </a:cubicBezTo>
                <a:cubicBezTo>
                  <a:pt x="3157538" y="147816"/>
                  <a:pt x="3150870" y="140196"/>
                  <a:pt x="3143250" y="133529"/>
                </a:cubicBezTo>
                <a:cubicBezTo>
                  <a:pt x="3113723" y="105906"/>
                  <a:pt x="3081338" y="83046"/>
                  <a:pt x="3047048" y="63044"/>
                </a:cubicBezTo>
                <a:cubicBezTo>
                  <a:pt x="3028950" y="54471"/>
                  <a:pt x="3011805" y="43994"/>
                  <a:pt x="2992755" y="37326"/>
                </a:cubicBezTo>
                <a:cubicBezTo>
                  <a:pt x="2974658" y="28754"/>
                  <a:pt x="2955608" y="23039"/>
                  <a:pt x="2936558" y="17324"/>
                </a:cubicBezTo>
                <a:cubicBezTo>
                  <a:pt x="2898458" y="6846"/>
                  <a:pt x="2858453" y="1131"/>
                  <a:pt x="2818448" y="179"/>
                </a:cubicBezTo>
                <a:cubicBezTo>
                  <a:pt x="2778443" y="-774"/>
                  <a:pt x="2738438" y="2084"/>
                  <a:pt x="2699385" y="8751"/>
                </a:cubicBezTo>
                <a:cubicBezTo>
                  <a:pt x="2660333" y="16371"/>
                  <a:pt x="2621280" y="26849"/>
                  <a:pt x="2584133" y="41136"/>
                </a:cubicBezTo>
                <a:cubicBezTo>
                  <a:pt x="2508885" y="68759"/>
                  <a:pt x="2440305" y="111621"/>
                  <a:pt x="2379345" y="163056"/>
                </a:cubicBezTo>
                <a:cubicBezTo>
                  <a:pt x="2318385" y="214491"/>
                  <a:pt x="2265045" y="275451"/>
                  <a:pt x="2218373" y="340221"/>
                </a:cubicBezTo>
                <a:cubicBezTo>
                  <a:pt x="2172653" y="405944"/>
                  <a:pt x="2132648" y="475476"/>
                  <a:pt x="2098358" y="547866"/>
                </a:cubicBezTo>
                <a:cubicBezTo>
                  <a:pt x="2029778" y="692646"/>
                  <a:pt x="1981200" y="845999"/>
                  <a:pt x="1944053" y="1001256"/>
                </a:cubicBezTo>
                <a:cubicBezTo>
                  <a:pt x="1906905" y="1156514"/>
                  <a:pt x="1879283" y="1314629"/>
                  <a:pt x="1853565" y="1471791"/>
                </a:cubicBezTo>
                <a:cubicBezTo>
                  <a:pt x="1827848" y="1629906"/>
                  <a:pt x="1801178" y="1787069"/>
                  <a:pt x="1765935" y="1943279"/>
                </a:cubicBezTo>
                <a:cubicBezTo>
                  <a:pt x="1730693" y="2099489"/>
                  <a:pt x="1684973" y="2252841"/>
                  <a:pt x="1620203" y="2399526"/>
                </a:cubicBezTo>
                <a:cubicBezTo>
                  <a:pt x="1555433" y="2545259"/>
                  <a:pt x="1472565" y="2684324"/>
                  <a:pt x="1364933" y="2803386"/>
                </a:cubicBezTo>
                <a:cubicBezTo>
                  <a:pt x="1261110" y="2922449"/>
                  <a:pt x="1127760" y="3018651"/>
                  <a:pt x="979170" y="3077706"/>
                </a:cubicBezTo>
                <a:cubicBezTo>
                  <a:pt x="904875" y="3108186"/>
                  <a:pt x="826770" y="3127236"/>
                  <a:pt x="747713" y="3136761"/>
                </a:cubicBezTo>
                <a:cubicBezTo>
                  <a:pt x="738188" y="3137714"/>
                  <a:pt x="727710" y="3139619"/>
                  <a:pt x="718185" y="3139619"/>
                </a:cubicBezTo>
                <a:lnTo>
                  <a:pt x="688658" y="3140571"/>
                </a:lnTo>
                <a:lnTo>
                  <a:pt x="673418" y="3141524"/>
                </a:lnTo>
                <a:cubicBezTo>
                  <a:pt x="668655" y="3141524"/>
                  <a:pt x="663893" y="3141524"/>
                  <a:pt x="658178" y="3141524"/>
                </a:cubicBezTo>
                <a:lnTo>
                  <a:pt x="628650" y="3140571"/>
                </a:lnTo>
                <a:cubicBezTo>
                  <a:pt x="618173" y="3140571"/>
                  <a:pt x="608648" y="3138666"/>
                  <a:pt x="599123" y="3138666"/>
                </a:cubicBezTo>
                <a:lnTo>
                  <a:pt x="569595" y="3135809"/>
                </a:lnTo>
                <a:cubicBezTo>
                  <a:pt x="549593" y="3132951"/>
                  <a:pt x="529590" y="3130094"/>
                  <a:pt x="510540" y="3125331"/>
                </a:cubicBezTo>
                <a:cubicBezTo>
                  <a:pt x="432435" y="3108186"/>
                  <a:pt x="358140" y="3075801"/>
                  <a:pt x="291465" y="3031034"/>
                </a:cubicBezTo>
                <a:cubicBezTo>
                  <a:pt x="224790" y="2986266"/>
                  <a:pt x="167640" y="2929116"/>
                  <a:pt x="120968" y="2864346"/>
                </a:cubicBezTo>
                <a:cubicBezTo>
                  <a:pt x="75248" y="2798624"/>
                  <a:pt x="40005" y="2725281"/>
                  <a:pt x="20955" y="2648129"/>
                </a:cubicBezTo>
                <a:cubicBezTo>
                  <a:pt x="17145" y="2628126"/>
                  <a:pt x="11430" y="2609076"/>
                  <a:pt x="8573" y="2589074"/>
                </a:cubicBezTo>
                <a:lnTo>
                  <a:pt x="4763" y="2559546"/>
                </a:lnTo>
                <a:cubicBezTo>
                  <a:pt x="3810" y="2550021"/>
                  <a:pt x="1905" y="2539544"/>
                  <a:pt x="1905" y="2530019"/>
                </a:cubicBezTo>
                <a:cubicBezTo>
                  <a:pt x="953" y="2510016"/>
                  <a:pt x="0" y="2490014"/>
                  <a:pt x="0" y="2470011"/>
                </a:cubicBezTo>
                <a:lnTo>
                  <a:pt x="0" y="2410004"/>
                </a:lnTo>
                <a:lnTo>
                  <a:pt x="0" y="2206169"/>
                </a:lnTo>
                <a:lnTo>
                  <a:pt x="0" y="2187119"/>
                </a:lnTo>
                <a:lnTo>
                  <a:pt x="0" y="2149971"/>
                </a:lnTo>
                <a:lnTo>
                  <a:pt x="0" y="2075676"/>
                </a:lnTo>
                <a:lnTo>
                  <a:pt x="0" y="1777544"/>
                </a:lnTo>
              </a:path>
            </a:pathLst>
          </a:custGeom>
          <a:noFill/>
          <a:ln w="114300" cap="flat">
            <a:solidFill>
              <a:srgbClr val="12100B"/>
            </a:solid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5814A48A-8811-4E6D-9631-95AD7EBC600A}"/>
              </a:ext>
            </a:extLst>
          </p:cNvPr>
          <p:cNvSpPr/>
          <p:nvPr/>
        </p:nvSpPr>
        <p:spPr>
          <a:xfrm>
            <a:off x="7151369" y="5238750"/>
            <a:ext cx="792480" cy="399097"/>
          </a:xfrm>
          <a:custGeom>
            <a:avLst/>
            <a:gdLst>
              <a:gd name="connsiteX0" fmla="*/ 792480 w 792480"/>
              <a:gd name="connsiteY0" fmla="*/ 399097 h 399097"/>
              <a:gd name="connsiteX1" fmla="*/ 396240 w 792480"/>
              <a:gd name="connsiteY1" fmla="*/ 0 h 399097"/>
              <a:gd name="connsiteX2" fmla="*/ 0 w 792480"/>
              <a:gd name="connsiteY2" fmla="*/ 394335 h 399097"/>
            </a:gdLst>
            <a:ahLst/>
            <a:cxnLst>
              <a:cxn ang="0">
                <a:pos x="connsiteX0" y="connsiteY0"/>
              </a:cxn>
              <a:cxn ang="0">
                <a:pos x="connsiteX1" y="connsiteY1"/>
              </a:cxn>
              <a:cxn ang="0">
                <a:pos x="connsiteX2" y="connsiteY2"/>
              </a:cxn>
            </a:cxnLst>
            <a:rect l="l" t="t" r="r" b="b"/>
            <a:pathLst>
              <a:path w="792480" h="399097">
                <a:moveTo>
                  <a:pt x="792480" y="399097"/>
                </a:moveTo>
                <a:lnTo>
                  <a:pt x="396240" y="0"/>
                </a:lnTo>
                <a:lnTo>
                  <a:pt x="0" y="394335"/>
                </a:lnTo>
              </a:path>
            </a:pathLst>
          </a:custGeom>
          <a:noFill/>
          <a:ln w="114300" cap="flat">
            <a:solidFill>
              <a:srgbClr val="12100B"/>
            </a:solidFill>
            <a:prstDash val="solid"/>
            <a:miter/>
          </a:ln>
        </p:spPr>
        <p:txBody>
          <a:bodyPr rtlCol="0" anchor="ctr"/>
          <a:lstStyle/>
          <a:p>
            <a:endParaRPr lang="sv-SE"/>
          </a:p>
        </p:txBody>
      </p:sp>
    </p:spTree>
    <p:extLst>
      <p:ext uri="{BB962C8B-B14F-4D97-AF65-F5344CB8AC3E}">
        <p14:creationId xmlns:p14="http://schemas.microsoft.com/office/powerpoint/2010/main" val="324206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Citat med rak pil">
    <p:bg>
      <p:bgPr>
        <a:solidFill>
          <a:schemeClr val="accent5"/>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hasCustomPrompt="1"/>
          </p:nvPr>
        </p:nvSpPr>
        <p:spPr>
          <a:xfrm>
            <a:off x="838200" y="2035572"/>
            <a:ext cx="7305675" cy="2786856"/>
          </a:xfrm>
        </p:spPr>
        <p:txBody>
          <a:bodyPr anchor="b"/>
          <a:lstStyle>
            <a:lvl1pPr>
              <a:defRPr sz="3600" b="1">
                <a:latin typeface="+mn-lt"/>
              </a:defRPr>
            </a:lvl1pPr>
          </a:lstStyle>
          <a:p>
            <a:r>
              <a:rPr lang="sv-SE"/>
              <a:t>Klicka här för skriva citat i upp till fem rader</a:t>
            </a:r>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a:xfrm>
            <a:off x="838200" y="7371958"/>
            <a:ext cx="2743200" cy="165400"/>
          </a:xfrm>
        </p:spPr>
        <p:txBody>
          <a:bodyPr/>
          <a:lstStyle/>
          <a:p>
            <a:pPr algn="r"/>
            <a:fld id="{FD403CD0-842C-4BCD-83D3-BB78B185EE38}" type="datetimeFigureOut">
              <a:rPr lang="sv-SE" smtClean="0"/>
              <a:pPr algn="r"/>
              <a:t>2025-11-05</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a:xfrm>
            <a:off x="838200" y="7570127"/>
            <a:ext cx="4114800" cy="165400"/>
          </a:xfrm>
        </p:spPr>
        <p:txBody>
          <a:bodyPr/>
          <a:lstStyle/>
          <a:p>
            <a:pPr algn="r"/>
            <a:endParaRPr lang="sv-SE"/>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a:xfrm>
            <a:off x="8610600" y="7570127"/>
            <a:ext cx="2743200" cy="165400"/>
          </a:xfrm>
        </p:spPr>
        <p:txBody>
          <a:bodyPr/>
          <a:lstStyle/>
          <a:p>
            <a:fld id="{AE086683-F536-42AB-ABBC-F4803DFE8DBC}" type="slidenum">
              <a:rPr lang="sv-SE" smtClean="0"/>
              <a:pPr/>
              <a:t>‹#›</a:t>
            </a:fld>
            <a:endParaRPr lang="sv-SE"/>
          </a:p>
        </p:txBody>
      </p:sp>
      <p:pic>
        <p:nvPicPr>
          <p:cNvPr id="8" name="Graphic 7">
            <a:extLst>
              <a:ext uri="{FF2B5EF4-FFF2-40B4-BE49-F238E27FC236}">
                <a16:creationId xmlns:a16="http://schemas.microsoft.com/office/drawing/2014/main" id="{A782B7FB-E0E1-4411-9523-ECC4FDE03050}"/>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V="1">
            <a:off x="838200" y="4954234"/>
            <a:ext cx="1314450" cy="361068"/>
          </a:xfrm>
          <a:prstGeom prst="rect">
            <a:avLst/>
          </a:prstGeom>
        </p:spPr>
      </p:pic>
    </p:spTree>
    <p:extLst>
      <p:ext uri="{BB962C8B-B14F-4D97-AF65-F5344CB8AC3E}">
        <p14:creationId xmlns:p14="http://schemas.microsoft.com/office/powerpoint/2010/main" val="2901467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itat med rak pil - bild">
    <p:bg>
      <p:bgPr>
        <a:solidFill>
          <a:srgbClr val="FFFFFF"/>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782B7FB-E0E1-4411-9523-ECC4FDE03050}"/>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V="1">
            <a:off x="838200" y="4954234"/>
            <a:ext cx="1314450" cy="361068"/>
          </a:xfrm>
          <a:prstGeom prst="rect">
            <a:avLst/>
          </a:prstGeom>
        </p:spPr>
      </p:pic>
      <p:sp>
        <p:nvSpPr>
          <p:cNvPr id="7" name="Picture Placeholder 6">
            <a:extLst>
              <a:ext uri="{FF2B5EF4-FFF2-40B4-BE49-F238E27FC236}">
                <a16:creationId xmlns:a16="http://schemas.microsoft.com/office/drawing/2014/main" id="{8DFD6E81-7DBA-47AE-BD5D-4D11F7C93E9E}"/>
              </a:ext>
            </a:extLst>
          </p:cNvPr>
          <p:cNvSpPr>
            <a:spLocks noGrp="1"/>
          </p:cNvSpPr>
          <p:nvPr>
            <p:ph type="pic" sz="quarter" idx="13" hasCustomPrompt="1"/>
          </p:nvPr>
        </p:nvSpPr>
        <p:spPr>
          <a:xfrm>
            <a:off x="300038" y="293412"/>
            <a:ext cx="11597101" cy="6288872"/>
          </a:xfrm>
        </p:spPr>
        <p:txBody>
          <a:bodyPr/>
          <a:lstStyle>
            <a:lvl1pPr algn="ctr">
              <a:buNone/>
              <a:defRPr sz="1800"/>
            </a:lvl1pPr>
          </a:lstStyle>
          <a:p>
            <a:r>
              <a:rPr lang="sv-SE"/>
              <a:t> Klicka för att infoga bakgrundsbild</a:t>
            </a:r>
          </a:p>
        </p:txBody>
      </p:sp>
      <p:sp>
        <p:nvSpPr>
          <p:cNvPr id="2" name="Rubrik 1">
            <a:extLst>
              <a:ext uri="{FF2B5EF4-FFF2-40B4-BE49-F238E27FC236}">
                <a16:creationId xmlns:a16="http://schemas.microsoft.com/office/drawing/2014/main" id="{05571902-9019-4326-9DA4-70B9743B49ED}"/>
              </a:ext>
            </a:extLst>
          </p:cNvPr>
          <p:cNvSpPr>
            <a:spLocks noGrp="1"/>
          </p:cNvSpPr>
          <p:nvPr>
            <p:ph type="title" hasCustomPrompt="1"/>
          </p:nvPr>
        </p:nvSpPr>
        <p:spPr>
          <a:xfrm>
            <a:off x="838200" y="2035572"/>
            <a:ext cx="7305675" cy="2786856"/>
          </a:xfrm>
        </p:spPr>
        <p:txBody>
          <a:bodyPr anchor="b"/>
          <a:lstStyle>
            <a:lvl1pPr>
              <a:defRPr sz="3600" b="1">
                <a:latin typeface="+mn-lt"/>
              </a:defRPr>
            </a:lvl1pPr>
          </a:lstStyle>
          <a:p>
            <a:r>
              <a:rPr lang="sv-SE"/>
              <a:t>Klicka här för skriva citat i upp till fem rader</a:t>
            </a:r>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a:xfrm>
            <a:off x="838200" y="7371958"/>
            <a:ext cx="2743200" cy="165400"/>
          </a:xfrm>
        </p:spPr>
        <p:txBody>
          <a:bodyPr/>
          <a:lstStyle/>
          <a:p>
            <a:pPr algn="r"/>
            <a:fld id="{FD403CD0-842C-4BCD-83D3-BB78B185EE38}" type="datetimeFigureOut">
              <a:rPr lang="sv-SE" smtClean="0"/>
              <a:pPr algn="r"/>
              <a:t>2025-11-05</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a:xfrm>
            <a:off x="838200" y="7570127"/>
            <a:ext cx="4114800" cy="165400"/>
          </a:xfrm>
        </p:spPr>
        <p:txBody>
          <a:bodyPr/>
          <a:lstStyle/>
          <a:p>
            <a:pPr algn="r"/>
            <a:endParaRPr lang="sv-SE"/>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a:xfrm>
            <a:off x="8610600" y="7570127"/>
            <a:ext cx="2743200" cy="165400"/>
          </a:xfrm>
        </p:spPr>
        <p:txBody>
          <a:bodyPr/>
          <a:lstStyle/>
          <a:p>
            <a:fld id="{AE086683-F536-42AB-ABBC-F4803DFE8DBC}" type="slidenum">
              <a:rPr lang="sv-SE" smtClean="0"/>
              <a:pPr/>
              <a:t>‹#›</a:t>
            </a:fld>
            <a:endParaRPr lang="sv-SE"/>
          </a:p>
        </p:txBody>
      </p:sp>
    </p:spTree>
    <p:extLst>
      <p:ext uri="{BB962C8B-B14F-4D97-AF65-F5344CB8AC3E}">
        <p14:creationId xmlns:p14="http://schemas.microsoft.com/office/powerpoint/2010/main" val="1790922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och högerställd bild">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561CF1-8C58-43C4-85F4-74B85A95CCC3}"/>
              </a:ext>
            </a:extLst>
          </p:cNvPr>
          <p:cNvSpPr>
            <a:spLocks noGrp="1"/>
          </p:cNvSpPr>
          <p:nvPr>
            <p:ph type="title"/>
          </p:nvPr>
        </p:nvSpPr>
        <p:spPr>
          <a:xfrm>
            <a:off x="301487" y="293412"/>
            <a:ext cx="3932237" cy="1600200"/>
          </a:xfrm>
        </p:spPr>
        <p:txBody>
          <a:bodyPr anchor="b"/>
          <a:lstStyle>
            <a:lvl1pPr>
              <a:defRPr sz="3200"/>
            </a:lvl1pPr>
          </a:lstStyle>
          <a:p>
            <a:r>
              <a:rPr lang="sv-SE"/>
              <a:t>Klicka här för att ändra mall för rubrikformat</a:t>
            </a:r>
          </a:p>
        </p:txBody>
      </p:sp>
      <p:sp>
        <p:nvSpPr>
          <p:cNvPr id="4" name="Platshållare för text 3">
            <a:extLst>
              <a:ext uri="{FF2B5EF4-FFF2-40B4-BE49-F238E27FC236}">
                <a16:creationId xmlns:a16="http://schemas.microsoft.com/office/drawing/2014/main" id="{691A2496-44E0-44EE-8C5B-1B08A193A429}"/>
              </a:ext>
            </a:extLst>
          </p:cNvPr>
          <p:cNvSpPr>
            <a:spLocks noGrp="1"/>
          </p:cNvSpPr>
          <p:nvPr>
            <p:ph type="body" sz="half" idx="2"/>
          </p:nvPr>
        </p:nvSpPr>
        <p:spPr>
          <a:xfrm>
            <a:off x="301487" y="2105425"/>
            <a:ext cx="3932237" cy="38231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ADA1203-DAFF-46B9-91D7-47E5BF89EB5F}"/>
              </a:ext>
            </a:extLst>
          </p:cNvPr>
          <p:cNvSpPr>
            <a:spLocks noGrp="1"/>
          </p:cNvSpPr>
          <p:nvPr>
            <p:ph type="dt" sz="half" idx="10"/>
          </p:nvPr>
        </p:nvSpPr>
        <p:spPr>
          <a:xfrm>
            <a:off x="657225" y="7257658"/>
            <a:ext cx="2743200" cy="165400"/>
          </a:xfrm>
        </p:spPr>
        <p:txBody>
          <a:bodyPr/>
          <a:lstStyle/>
          <a:p>
            <a:pPr algn="r"/>
            <a:fld id="{FD403CD0-842C-4BCD-83D3-BB78B185EE38}" type="datetimeFigureOut">
              <a:rPr lang="sv-SE" smtClean="0"/>
              <a:pPr algn="r"/>
              <a:t>2025-11-05</a:t>
            </a:fld>
            <a:endParaRPr lang="sv-SE"/>
          </a:p>
        </p:txBody>
      </p:sp>
      <p:sp>
        <p:nvSpPr>
          <p:cNvPr id="6" name="Platshållare för sidfot 5">
            <a:extLst>
              <a:ext uri="{FF2B5EF4-FFF2-40B4-BE49-F238E27FC236}">
                <a16:creationId xmlns:a16="http://schemas.microsoft.com/office/drawing/2014/main" id="{C9210FBD-A2BE-440A-B709-3F3BB63866CD}"/>
              </a:ext>
            </a:extLst>
          </p:cNvPr>
          <p:cNvSpPr>
            <a:spLocks noGrp="1"/>
          </p:cNvSpPr>
          <p:nvPr>
            <p:ph type="ftr" sz="quarter" idx="11"/>
          </p:nvPr>
        </p:nvSpPr>
        <p:spPr>
          <a:xfrm>
            <a:off x="657225" y="7455827"/>
            <a:ext cx="4114800" cy="165400"/>
          </a:xfrm>
        </p:spPr>
        <p:txBody>
          <a:bodyPr/>
          <a:lstStyle/>
          <a:p>
            <a:pPr algn="r"/>
            <a:endParaRPr lang="sv-SE"/>
          </a:p>
        </p:txBody>
      </p:sp>
      <p:sp>
        <p:nvSpPr>
          <p:cNvPr id="7" name="Platshållare för bildnummer 6">
            <a:extLst>
              <a:ext uri="{FF2B5EF4-FFF2-40B4-BE49-F238E27FC236}">
                <a16:creationId xmlns:a16="http://schemas.microsoft.com/office/drawing/2014/main" id="{BE28D374-4D75-4567-950A-F1F60FB46C08}"/>
              </a:ext>
            </a:extLst>
          </p:cNvPr>
          <p:cNvSpPr>
            <a:spLocks noGrp="1"/>
          </p:cNvSpPr>
          <p:nvPr>
            <p:ph type="sldNum" sz="quarter" idx="12"/>
          </p:nvPr>
        </p:nvSpPr>
        <p:spPr>
          <a:xfrm>
            <a:off x="8429625" y="7455827"/>
            <a:ext cx="2743200" cy="165400"/>
          </a:xfrm>
        </p:spPr>
        <p:txBody>
          <a:bodyPr/>
          <a:lstStyle/>
          <a:p>
            <a:fld id="{AE086683-F536-42AB-ABBC-F4803DFE8DBC}" type="slidenum">
              <a:rPr lang="sv-SE" smtClean="0"/>
              <a:pPr/>
              <a:t>‹#›</a:t>
            </a:fld>
            <a:endParaRPr lang="sv-SE"/>
          </a:p>
        </p:txBody>
      </p:sp>
      <p:sp>
        <p:nvSpPr>
          <p:cNvPr id="9" name="Picture Placeholder 8">
            <a:extLst>
              <a:ext uri="{FF2B5EF4-FFF2-40B4-BE49-F238E27FC236}">
                <a16:creationId xmlns:a16="http://schemas.microsoft.com/office/drawing/2014/main" id="{943A14B3-EEC6-432F-9524-12E206EE884B}"/>
              </a:ext>
            </a:extLst>
          </p:cNvPr>
          <p:cNvSpPr>
            <a:spLocks noGrp="1"/>
          </p:cNvSpPr>
          <p:nvPr>
            <p:ph type="pic" sz="quarter" idx="13" hasCustomPrompt="1"/>
          </p:nvPr>
        </p:nvSpPr>
        <p:spPr>
          <a:xfrm>
            <a:off x="4467226" y="293412"/>
            <a:ext cx="7423288" cy="6266414"/>
          </a:xfrm>
        </p:spPr>
        <p:txBody>
          <a:bodyPr/>
          <a:lstStyle>
            <a:lvl1pPr algn="ctr">
              <a:buNone/>
              <a:defRPr sz="1600"/>
            </a:lvl1pPr>
          </a:lstStyle>
          <a:p>
            <a:r>
              <a:rPr lang="sv-SE"/>
              <a:t> </a:t>
            </a:r>
          </a:p>
          <a:p>
            <a:endParaRPr lang="sv-SE"/>
          </a:p>
          <a:p>
            <a:endParaRPr lang="sv-SE"/>
          </a:p>
          <a:p>
            <a:endParaRPr lang="sv-SE"/>
          </a:p>
          <a:p>
            <a:endParaRPr lang="sv-SE"/>
          </a:p>
          <a:p>
            <a:endParaRPr lang="sv-SE"/>
          </a:p>
          <a:p>
            <a:endParaRPr lang="sv-SE"/>
          </a:p>
          <a:p>
            <a:r>
              <a:rPr lang="sv-SE"/>
              <a:t>Klicka på ikonen för att införa bild</a:t>
            </a:r>
          </a:p>
        </p:txBody>
      </p:sp>
    </p:spTree>
    <p:extLst>
      <p:ext uri="{BB962C8B-B14F-4D97-AF65-F5344CB8AC3E}">
        <p14:creationId xmlns:p14="http://schemas.microsoft.com/office/powerpoint/2010/main" val="11897480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ext och vänsterställd bild">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561CF1-8C58-43C4-85F4-74B85A95CCC3}"/>
              </a:ext>
            </a:extLst>
          </p:cNvPr>
          <p:cNvSpPr>
            <a:spLocks noGrp="1"/>
          </p:cNvSpPr>
          <p:nvPr>
            <p:ph type="title"/>
          </p:nvPr>
        </p:nvSpPr>
        <p:spPr>
          <a:xfrm>
            <a:off x="6264934" y="298175"/>
            <a:ext cx="4307816" cy="1600200"/>
          </a:xfrm>
        </p:spPr>
        <p:txBody>
          <a:bodyPr anchor="b"/>
          <a:lstStyle>
            <a:lvl1pPr>
              <a:defRPr sz="3200"/>
            </a:lvl1pPr>
          </a:lstStyle>
          <a:p>
            <a:r>
              <a:rPr lang="sv-SE"/>
              <a:t>Klicka här för att ändra mall för rubrikformat</a:t>
            </a:r>
          </a:p>
        </p:txBody>
      </p:sp>
      <p:sp>
        <p:nvSpPr>
          <p:cNvPr id="4" name="Platshållare för text 3">
            <a:extLst>
              <a:ext uri="{FF2B5EF4-FFF2-40B4-BE49-F238E27FC236}">
                <a16:creationId xmlns:a16="http://schemas.microsoft.com/office/drawing/2014/main" id="{691A2496-44E0-44EE-8C5B-1B08A193A429}"/>
              </a:ext>
            </a:extLst>
          </p:cNvPr>
          <p:cNvSpPr>
            <a:spLocks noGrp="1"/>
          </p:cNvSpPr>
          <p:nvPr>
            <p:ph type="body" sz="half" idx="2"/>
          </p:nvPr>
        </p:nvSpPr>
        <p:spPr>
          <a:xfrm>
            <a:off x="6264935" y="2130425"/>
            <a:ext cx="4307816" cy="40513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ADA1203-DAFF-46B9-91D7-47E5BF89EB5F}"/>
              </a:ext>
            </a:extLst>
          </p:cNvPr>
          <p:cNvSpPr>
            <a:spLocks noGrp="1"/>
          </p:cNvSpPr>
          <p:nvPr>
            <p:ph type="dt" sz="half" idx="10"/>
          </p:nvPr>
        </p:nvSpPr>
        <p:spPr>
          <a:xfrm>
            <a:off x="657225" y="7257658"/>
            <a:ext cx="2743200" cy="165400"/>
          </a:xfrm>
        </p:spPr>
        <p:txBody>
          <a:bodyPr/>
          <a:lstStyle/>
          <a:p>
            <a:pPr algn="r"/>
            <a:fld id="{FD403CD0-842C-4BCD-83D3-BB78B185EE38}" type="datetimeFigureOut">
              <a:rPr lang="sv-SE" smtClean="0"/>
              <a:pPr algn="r"/>
              <a:t>2025-11-05</a:t>
            </a:fld>
            <a:endParaRPr lang="sv-SE"/>
          </a:p>
        </p:txBody>
      </p:sp>
      <p:sp>
        <p:nvSpPr>
          <p:cNvPr id="6" name="Platshållare för sidfot 5">
            <a:extLst>
              <a:ext uri="{FF2B5EF4-FFF2-40B4-BE49-F238E27FC236}">
                <a16:creationId xmlns:a16="http://schemas.microsoft.com/office/drawing/2014/main" id="{C9210FBD-A2BE-440A-B709-3F3BB63866CD}"/>
              </a:ext>
            </a:extLst>
          </p:cNvPr>
          <p:cNvSpPr>
            <a:spLocks noGrp="1"/>
          </p:cNvSpPr>
          <p:nvPr>
            <p:ph type="ftr" sz="quarter" idx="11"/>
          </p:nvPr>
        </p:nvSpPr>
        <p:spPr>
          <a:xfrm>
            <a:off x="657225" y="7455827"/>
            <a:ext cx="4114800" cy="165400"/>
          </a:xfrm>
        </p:spPr>
        <p:txBody>
          <a:bodyPr/>
          <a:lstStyle/>
          <a:p>
            <a:pPr algn="r"/>
            <a:endParaRPr lang="sv-SE"/>
          </a:p>
        </p:txBody>
      </p:sp>
      <p:sp>
        <p:nvSpPr>
          <p:cNvPr id="7" name="Platshållare för bildnummer 6">
            <a:extLst>
              <a:ext uri="{FF2B5EF4-FFF2-40B4-BE49-F238E27FC236}">
                <a16:creationId xmlns:a16="http://schemas.microsoft.com/office/drawing/2014/main" id="{BE28D374-4D75-4567-950A-F1F60FB46C08}"/>
              </a:ext>
            </a:extLst>
          </p:cNvPr>
          <p:cNvSpPr>
            <a:spLocks noGrp="1"/>
          </p:cNvSpPr>
          <p:nvPr>
            <p:ph type="sldNum" sz="quarter" idx="12"/>
          </p:nvPr>
        </p:nvSpPr>
        <p:spPr>
          <a:xfrm>
            <a:off x="8429625" y="7455827"/>
            <a:ext cx="2743200" cy="165400"/>
          </a:xfrm>
        </p:spPr>
        <p:txBody>
          <a:bodyPr/>
          <a:lstStyle/>
          <a:p>
            <a:fld id="{AE086683-F536-42AB-ABBC-F4803DFE8DBC}" type="slidenum">
              <a:rPr lang="sv-SE" smtClean="0"/>
              <a:pPr/>
              <a:t>‹#›</a:t>
            </a:fld>
            <a:endParaRPr lang="sv-SE"/>
          </a:p>
        </p:txBody>
      </p:sp>
      <p:sp>
        <p:nvSpPr>
          <p:cNvPr id="9" name="Picture Placeholder 8">
            <a:extLst>
              <a:ext uri="{FF2B5EF4-FFF2-40B4-BE49-F238E27FC236}">
                <a16:creationId xmlns:a16="http://schemas.microsoft.com/office/drawing/2014/main" id="{943A14B3-EEC6-432F-9524-12E206EE884B}"/>
              </a:ext>
            </a:extLst>
          </p:cNvPr>
          <p:cNvSpPr>
            <a:spLocks noGrp="1"/>
          </p:cNvSpPr>
          <p:nvPr>
            <p:ph type="pic" sz="quarter" idx="13" hasCustomPrompt="1"/>
          </p:nvPr>
        </p:nvSpPr>
        <p:spPr>
          <a:xfrm>
            <a:off x="293412" y="293412"/>
            <a:ext cx="5802588" cy="6271176"/>
          </a:xfrm>
        </p:spPr>
        <p:txBody>
          <a:bodyPr/>
          <a:lstStyle>
            <a:lvl1pPr algn="ctr">
              <a:buNone/>
              <a:defRPr sz="1600"/>
            </a:lvl1pPr>
          </a:lstStyle>
          <a:p>
            <a:r>
              <a:rPr lang="sv-SE"/>
              <a:t> </a:t>
            </a:r>
          </a:p>
          <a:p>
            <a:endParaRPr lang="sv-SE"/>
          </a:p>
          <a:p>
            <a:endParaRPr lang="sv-SE"/>
          </a:p>
          <a:p>
            <a:endParaRPr lang="sv-SE"/>
          </a:p>
          <a:p>
            <a:endParaRPr lang="sv-SE"/>
          </a:p>
          <a:p>
            <a:endParaRPr lang="sv-SE"/>
          </a:p>
          <a:p>
            <a:endParaRPr lang="sv-SE"/>
          </a:p>
          <a:p>
            <a:r>
              <a:rPr lang="sv-SE"/>
              <a:t>Klicka på ikonen för att införa bild</a:t>
            </a:r>
          </a:p>
        </p:txBody>
      </p:sp>
    </p:spTree>
    <p:extLst>
      <p:ext uri="{BB962C8B-B14F-4D97-AF65-F5344CB8AC3E}">
        <p14:creationId xmlns:p14="http://schemas.microsoft.com/office/powerpoint/2010/main" val="20487733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1282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Avslutningssida pilar">
    <p:bg>
      <p:bgPr>
        <a:solidFill>
          <a:schemeClr val="accent1"/>
        </a:solidFill>
        <a:effectLst/>
      </p:bgPr>
    </p:bg>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F0C26C3-B13E-495A-A6E4-2EC4E724A264}"/>
              </a:ext>
            </a:extLst>
          </p:cNvPr>
          <p:cNvSpPr>
            <a:spLocks noGrp="1"/>
          </p:cNvSpPr>
          <p:nvPr>
            <p:ph type="dt" sz="half" idx="10"/>
          </p:nvPr>
        </p:nvSpPr>
        <p:spPr>
          <a:xfrm>
            <a:off x="647700" y="7549758"/>
            <a:ext cx="2743200" cy="165400"/>
          </a:xfrm>
        </p:spPr>
        <p:txBody>
          <a:bodyPr/>
          <a:lstStyle/>
          <a:p>
            <a:pPr algn="r"/>
            <a:fld id="{FD403CD0-842C-4BCD-83D3-BB78B185EE38}" type="datetimeFigureOut">
              <a:rPr lang="sv-SE" smtClean="0"/>
              <a:pPr algn="r"/>
              <a:t>2025-11-05</a:t>
            </a:fld>
            <a:endParaRPr lang="sv-SE"/>
          </a:p>
        </p:txBody>
      </p:sp>
      <p:sp>
        <p:nvSpPr>
          <p:cNvPr id="3" name="Platshållare för sidfot 2">
            <a:extLst>
              <a:ext uri="{FF2B5EF4-FFF2-40B4-BE49-F238E27FC236}">
                <a16:creationId xmlns:a16="http://schemas.microsoft.com/office/drawing/2014/main" id="{BF95847E-A091-4B48-90CC-8498D25ED01A}"/>
              </a:ext>
            </a:extLst>
          </p:cNvPr>
          <p:cNvSpPr>
            <a:spLocks noGrp="1"/>
          </p:cNvSpPr>
          <p:nvPr>
            <p:ph type="ftr" sz="quarter" idx="11"/>
          </p:nvPr>
        </p:nvSpPr>
        <p:spPr>
          <a:xfrm>
            <a:off x="647700" y="7747927"/>
            <a:ext cx="4114800" cy="165400"/>
          </a:xfrm>
        </p:spPr>
        <p:txBody>
          <a:bodyPr/>
          <a:lstStyle/>
          <a:p>
            <a:pPr algn="r"/>
            <a:endParaRPr lang="sv-SE"/>
          </a:p>
        </p:txBody>
      </p:sp>
      <p:sp>
        <p:nvSpPr>
          <p:cNvPr id="4" name="Platshållare för bildnummer 3">
            <a:extLst>
              <a:ext uri="{FF2B5EF4-FFF2-40B4-BE49-F238E27FC236}">
                <a16:creationId xmlns:a16="http://schemas.microsoft.com/office/drawing/2014/main" id="{81B4C505-33E4-4681-8C5B-77BB1E17C2CB}"/>
              </a:ext>
            </a:extLst>
          </p:cNvPr>
          <p:cNvSpPr>
            <a:spLocks noGrp="1"/>
          </p:cNvSpPr>
          <p:nvPr>
            <p:ph type="sldNum" sz="quarter" idx="12"/>
          </p:nvPr>
        </p:nvSpPr>
        <p:spPr>
          <a:xfrm>
            <a:off x="8420100" y="7747927"/>
            <a:ext cx="2743200" cy="165400"/>
          </a:xfrm>
        </p:spPr>
        <p:txBody>
          <a:bodyPr/>
          <a:lstStyle/>
          <a:p>
            <a:fld id="{AE086683-F536-42AB-ABBC-F4803DFE8DBC}" type="slidenum">
              <a:rPr lang="sv-SE" smtClean="0"/>
              <a:pPr/>
              <a:t>‹#›</a:t>
            </a:fld>
            <a:endParaRPr lang="sv-SE"/>
          </a:p>
        </p:txBody>
      </p:sp>
      <p:pic>
        <p:nvPicPr>
          <p:cNvPr id="5" name="Graphic 4">
            <a:extLst>
              <a:ext uri="{FF2B5EF4-FFF2-40B4-BE49-F238E27FC236}">
                <a16:creationId xmlns:a16="http://schemas.microsoft.com/office/drawing/2014/main" id="{175297CC-7CAB-4231-AB8D-015ADE92F4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215231"/>
            <a:ext cx="12192000" cy="4403725"/>
          </a:xfrm>
          <a:prstGeom prst="rect">
            <a:avLst/>
          </a:prstGeom>
        </p:spPr>
      </p:pic>
    </p:spTree>
    <p:extLst>
      <p:ext uri="{BB962C8B-B14F-4D97-AF65-F5344CB8AC3E}">
        <p14:creationId xmlns:p14="http://schemas.microsoft.com/office/powerpoint/2010/main" val="127204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Avslutningssida välj logotyp">
    <p:bg>
      <p:bgPr>
        <a:solidFill>
          <a:schemeClr val="accent1"/>
        </a:solidFill>
        <a:effectLst/>
      </p:bgPr>
    </p:bg>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F0C26C3-B13E-495A-A6E4-2EC4E724A264}"/>
              </a:ext>
            </a:extLst>
          </p:cNvPr>
          <p:cNvSpPr>
            <a:spLocks noGrp="1"/>
          </p:cNvSpPr>
          <p:nvPr>
            <p:ph type="dt" sz="half" idx="10"/>
          </p:nvPr>
        </p:nvSpPr>
        <p:spPr>
          <a:xfrm>
            <a:off x="647700" y="7549758"/>
            <a:ext cx="2743200" cy="165400"/>
          </a:xfrm>
        </p:spPr>
        <p:txBody>
          <a:bodyPr/>
          <a:lstStyle/>
          <a:p>
            <a:pPr algn="r"/>
            <a:fld id="{FD403CD0-842C-4BCD-83D3-BB78B185EE38}" type="datetimeFigureOut">
              <a:rPr lang="sv-SE" smtClean="0"/>
              <a:pPr algn="r"/>
              <a:t>2025-11-05</a:t>
            </a:fld>
            <a:endParaRPr lang="sv-SE"/>
          </a:p>
        </p:txBody>
      </p:sp>
      <p:sp>
        <p:nvSpPr>
          <p:cNvPr id="3" name="Platshållare för sidfot 2">
            <a:extLst>
              <a:ext uri="{FF2B5EF4-FFF2-40B4-BE49-F238E27FC236}">
                <a16:creationId xmlns:a16="http://schemas.microsoft.com/office/drawing/2014/main" id="{BF95847E-A091-4B48-90CC-8498D25ED01A}"/>
              </a:ext>
            </a:extLst>
          </p:cNvPr>
          <p:cNvSpPr>
            <a:spLocks noGrp="1"/>
          </p:cNvSpPr>
          <p:nvPr>
            <p:ph type="ftr" sz="quarter" idx="11"/>
          </p:nvPr>
        </p:nvSpPr>
        <p:spPr>
          <a:xfrm>
            <a:off x="647700" y="7747927"/>
            <a:ext cx="4114800" cy="165400"/>
          </a:xfrm>
        </p:spPr>
        <p:txBody>
          <a:bodyPr/>
          <a:lstStyle/>
          <a:p>
            <a:pPr algn="r"/>
            <a:endParaRPr lang="sv-SE"/>
          </a:p>
        </p:txBody>
      </p:sp>
      <p:sp>
        <p:nvSpPr>
          <p:cNvPr id="4" name="Platshållare för bildnummer 3">
            <a:extLst>
              <a:ext uri="{FF2B5EF4-FFF2-40B4-BE49-F238E27FC236}">
                <a16:creationId xmlns:a16="http://schemas.microsoft.com/office/drawing/2014/main" id="{81B4C505-33E4-4681-8C5B-77BB1E17C2CB}"/>
              </a:ext>
            </a:extLst>
          </p:cNvPr>
          <p:cNvSpPr>
            <a:spLocks noGrp="1"/>
          </p:cNvSpPr>
          <p:nvPr>
            <p:ph type="sldNum" sz="quarter" idx="12"/>
          </p:nvPr>
        </p:nvSpPr>
        <p:spPr>
          <a:xfrm>
            <a:off x="8420100" y="7747927"/>
            <a:ext cx="2743200" cy="165400"/>
          </a:xfrm>
        </p:spPr>
        <p:txBody>
          <a:bodyPr/>
          <a:lstStyle/>
          <a:p>
            <a:fld id="{AE086683-F536-42AB-ABBC-F4803DFE8DBC}" type="slidenum">
              <a:rPr lang="sv-SE" smtClean="0"/>
              <a:pPr/>
              <a:t>‹#›</a:t>
            </a:fld>
            <a:endParaRPr lang="sv-SE"/>
          </a:p>
        </p:txBody>
      </p:sp>
      <p:pic>
        <p:nvPicPr>
          <p:cNvPr id="7" name="Bildobjekt 6">
            <a:extLst>
              <a:ext uri="{FF2B5EF4-FFF2-40B4-BE49-F238E27FC236}">
                <a16:creationId xmlns:a16="http://schemas.microsoft.com/office/drawing/2014/main" id="{813AB16B-8F9F-4AAD-90C8-7EFA67FFF226}"/>
              </a:ext>
            </a:extLst>
          </p:cNvPr>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798441" y="5774634"/>
            <a:ext cx="5404115" cy="356617"/>
          </a:xfrm>
          <a:prstGeom prst="rect">
            <a:avLst/>
          </a:prstGeom>
        </p:spPr>
      </p:pic>
    </p:spTree>
    <p:extLst>
      <p:ext uri="{BB962C8B-B14F-4D97-AF65-F5344CB8AC3E}">
        <p14:creationId xmlns:p14="http://schemas.microsoft.com/office/powerpoint/2010/main" val="2886160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Avslutningssida Almega med förbund">
    <p:bg>
      <p:bgPr>
        <a:solidFill>
          <a:schemeClr val="accent1"/>
        </a:solidFill>
        <a:effectLst/>
      </p:bgPr>
    </p:bg>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F0C26C3-B13E-495A-A6E4-2EC4E724A264}"/>
              </a:ext>
            </a:extLst>
          </p:cNvPr>
          <p:cNvSpPr>
            <a:spLocks noGrp="1"/>
          </p:cNvSpPr>
          <p:nvPr>
            <p:ph type="dt" sz="half" idx="10"/>
          </p:nvPr>
        </p:nvSpPr>
        <p:spPr>
          <a:xfrm>
            <a:off x="647700" y="7549758"/>
            <a:ext cx="2743200" cy="165400"/>
          </a:xfrm>
        </p:spPr>
        <p:txBody>
          <a:bodyPr/>
          <a:lstStyle/>
          <a:p>
            <a:pPr algn="r"/>
            <a:fld id="{FD403CD0-842C-4BCD-83D3-BB78B185EE38}" type="datetimeFigureOut">
              <a:rPr lang="sv-SE" smtClean="0"/>
              <a:pPr algn="r"/>
              <a:t>2025-11-05</a:t>
            </a:fld>
            <a:endParaRPr lang="sv-SE"/>
          </a:p>
        </p:txBody>
      </p:sp>
      <p:sp>
        <p:nvSpPr>
          <p:cNvPr id="3" name="Platshållare för sidfot 2">
            <a:extLst>
              <a:ext uri="{FF2B5EF4-FFF2-40B4-BE49-F238E27FC236}">
                <a16:creationId xmlns:a16="http://schemas.microsoft.com/office/drawing/2014/main" id="{BF95847E-A091-4B48-90CC-8498D25ED01A}"/>
              </a:ext>
            </a:extLst>
          </p:cNvPr>
          <p:cNvSpPr>
            <a:spLocks noGrp="1"/>
          </p:cNvSpPr>
          <p:nvPr>
            <p:ph type="ftr" sz="quarter" idx="11"/>
          </p:nvPr>
        </p:nvSpPr>
        <p:spPr>
          <a:xfrm>
            <a:off x="647700" y="7747927"/>
            <a:ext cx="4114800" cy="165400"/>
          </a:xfrm>
        </p:spPr>
        <p:txBody>
          <a:bodyPr/>
          <a:lstStyle/>
          <a:p>
            <a:pPr algn="r"/>
            <a:endParaRPr lang="sv-SE"/>
          </a:p>
        </p:txBody>
      </p:sp>
      <p:sp>
        <p:nvSpPr>
          <p:cNvPr id="4" name="Platshållare för bildnummer 3">
            <a:extLst>
              <a:ext uri="{FF2B5EF4-FFF2-40B4-BE49-F238E27FC236}">
                <a16:creationId xmlns:a16="http://schemas.microsoft.com/office/drawing/2014/main" id="{81B4C505-33E4-4681-8C5B-77BB1E17C2CB}"/>
              </a:ext>
            </a:extLst>
          </p:cNvPr>
          <p:cNvSpPr>
            <a:spLocks noGrp="1"/>
          </p:cNvSpPr>
          <p:nvPr>
            <p:ph type="sldNum" sz="quarter" idx="12"/>
          </p:nvPr>
        </p:nvSpPr>
        <p:spPr>
          <a:xfrm>
            <a:off x="8420100" y="7747927"/>
            <a:ext cx="2743200" cy="165400"/>
          </a:xfrm>
        </p:spPr>
        <p:txBody>
          <a:bodyPr/>
          <a:lstStyle/>
          <a:p>
            <a:fld id="{AE086683-F536-42AB-ABBC-F4803DFE8DBC}" type="slidenum">
              <a:rPr lang="sv-SE" smtClean="0"/>
              <a:pPr/>
              <a:t>‹#›</a:t>
            </a:fld>
            <a:endParaRPr lang="sv-SE"/>
          </a:p>
        </p:txBody>
      </p:sp>
      <p:pic>
        <p:nvPicPr>
          <p:cNvPr id="5" name="Bild 4">
            <a:extLst>
              <a:ext uri="{FF2B5EF4-FFF2-40B4-BE49-F238E27FC236}">
                <a16:creationId xmlns:a16="http://schemas.microsoft.com/office/drawing/2014/main" id="{1BA6E06C-18CA-402A-B78B-FD2CD66D8B0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8440" y="1943100"/>
            <a:ext cx="5753028" cy="4253524"/>
          </a:xfrm>
          <a:prstGeom prst="rect">
            <a:avLst/>
          </a:prstGeom>
        </p:spPr>
      </p:pic>
    </p:spTree>
    <p:extLst>
      <p:ext uri="{BB962C8B-B14F-4D97-AF65-F5344CB8AC3E}">
        <p14:creationId xmlns:p14="http://schemas.microsoft.com/office/powerpoint/2010/main" val="238032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tartsida blekgrön">
    <p:bg>
      <p:bgPr>
        <a:solidFill>
          <a:schemeClr val="accent5"/>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300038" y="548621"/>
            <a:ext cx="8764449" cy="2387600"/>
          </a:xfrm>
        </p:spPr>
        <p:txBody>
          <a:bodyPr anchor="ctr"/>
          <a:lstStyle>
            <a:lvl1pPr algn="l">
              <a:defRPr sz="6000">
                <a:solidFill>
                  <a:schemeClr val="tx1"/>
                </a:solidFill>
              </a:defRPr>
            </a:lvl1pPr>
          </a:lstStyle>
          <a:p>
            <a:r>
              <a:rPr lang="sv-SE"/>
              <a:t>Presentationens namn här i max tre rader</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300038" y="3164699"/>
            <a:ext cx="8764449" cy="972067"/>
          </a:xfr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a:xfrm>
            <a:off x="834865" y="7167102"/>
            <a:ext cx="2743200" cy="165400"/>
          </a:xfrm>
        </p:spPr>
        <p:txBody>
          <a:bodyPr/>
          <a:lstStyle/>
          <a:p>
            <a:pPr algn="r"/>
            <a:fld id="{FD403CD0-842C-4BCD-83D3-BB78B185EE38}" type="datetimeFigureOut">
              <a:rPr lang="sv-SE" smtClean="0"/>
              <a:pPr algn="r"/>
              <a:t>2025-11-05</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a:xfrm>
            <a:off x="834865" y="7365271"/>
            <a:ext cx="4114800" cy="165400"/>
          </a:xfrm>
        </p:spPr>
        <p:txBody>
          <a:bodyPr/>
          <a:lstStyle/>
          <a:p>
            <a:pPr algn="r"/>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a:xfrm>
            <a:off x="8607265" y="7365271"/>
            <a:ext cx="2743200" cy="165400"/>
          </a:xfrm>
        </p:spPr>
        <p:txBody>
          <a:bodyPr/>
          <a:lstStyle/>
          <a:p>
            <a:fld id="{AE086683-F536-42AB-ABBC-F4803DFE8DBC}" type="slidenum">
              <a:rPr lang="sv-SE" smtClean="0"/>
              <a:pPr/>
              <a:t>‹#›</a:t>
            </a:fld>
            <a:endParaRPr lang="sv-SE"/>
          </a:p>
        </p:txBody>
      </p:sp>
      <p:grpSp>
        <p:nvGrpSpPr>
          <p:cNvPr id="23" name="Graphic 9">
            <a:extLst>
              <a:ext uri="{FF2B5EF4-FFF2-40B4-BE49-F238E27FC236}">
                <a16:creationId xmlns:a16="http://schemas.microsoft.com/office/drawing/2014/main" id="{28ED5D0B-76C4-469A-8B1E-E2BB39EB1D6B}"/>
              </a:ext>
            </a:extLst>
          </p:cNvPr>
          <p:cNvGrpSpPr/>
          <p:nvPr/>
        </p:nvGrpSpPr>
        <p:grpSpPr>
          <a:xfrm rot="16200000">
            <a:off x="9223071" y="2895000"/>
            <a:ext cx="1502233" cy="4457697"/>
            <a:chOff x="9044714" y="-1406345"/>
            <a:chExt cx="1502233" cy="4457697"/>
          </a:xfrm>
          <a:noFill/>
        </p:grpSpPr>
        <p:sp>
          <p:nvSpPr>
            <p:cNvPr id="24" name="Freeform: Shape 11">
              <a:extLst>
                <a:ext uri="{FF2B5EF4-FFF2-40B4-BE49-F238E27FC236}">
                  <a16:creationId xmlns:a16="http://schemas.microsoft.com/office/drawing/2014/main" id="{B3D015BE-588F-4F21-A5A7-A8A4E139C34F}"/>
                </a:ext>
              </a:extLst>
            </p:cNvPr>
            <p:cNvSpPr/>
            <p:nvPr/>
          </p:nvSpPr>
          <p:spPr>
            <a:xfrm>
              <a:off x="9044714" y="-1398725"/>
              <a:ext cx="1502233" cy="4450077"/>
            </a:xfrm>
            <a:custGeom>
              <a:avLst/>
              <a:gdLst>
                <a:gd name="connsiteX0" fmla="*/ 936449 w 1502233"/>
                <a:gd name="connsiteY0" fmla="*/ 4450078 h 4450077"/>
                <a:gd name="connsiteX1" fmla="*/ 967882 w 1502233"/>
                <a:gd name="connsiteY1" fmla="*/ 3996688 h 4450077"/>
                <a:gd name="connsiteX2" fmla="*/ 977407 w 1502233"/>
                <a:gd name="connsiteY2" fmla="*/ 3940491 h 4450077"/>
                <a:gd name="connsiteX3" fmla="*/ 988837 w 1502233"/>
                <a:gd name="connsiteY3" fmla="*/ 3884293 h 4450077"/>
                <a:gd name="connsiteX4" fmla="*/ 1002172 w 1502233"/>
                <a:gd name="connsiteY4" fmla="*/ 3829048 h 4450077"/>
                <a:gd name="connsiteX5" fmla="*/ 1017412 w 1502233"/>
                <a:gd name="connsiteY5" fmla="*/ 3773803 h 4450077"/>
                <a:gd name="connsiteX6" fmla="*/ 1098374 w 1502233"/>
                <a:gd name="connsiteY6" fmla="*/ 3561396 h 4450077"/>
                <a:gd name="connsiteX7" fmla="*/ 1211722 w 1502233"/>
                <a:gd name="connsiteY7" fmla="*/ 3364229 h 4450077"/>
                <a:gd name="connsiteX8" fmla="*/ 1227914 w 1502233"/>
                <a:gd name="connsiteY8" fmla="*/ 3340416 h 4450077"/>
                <a:gd name="connsiteX9" fmla="*/ 1244107 w 1502233"/>
                <a:gd name="connsiteY9" fmla="*/ 3317556 h 4450077"/>
                <a:gd name="connsiteX10" fmla="*/ 1277444 w 1502233"/>
                <a:gd name="connsiteY10" fmla="*/ 3271836 h 4450077"/>
                <a:gd name="connsiteX11" fmla="*/ 1346024 w 1502233"/>
                <a:gd name="connsiteY11" fmla="*/ 3181349 h 4450077"/>
                <a:gd name="connsiteX12" fmla="*/ 1466039 w 1502233"/>
                <a:gd name="connsiteY12" fmla="*/ 2988944 h 4450077"/>
                <a:gd name="connsiteX13" fmla="*/ 1498424 w 1502233"/>
                <a:gd name="connsiteY13" fmla="*/ 2880359 h 4450077"/>
                <a:gd name="connsiteX14" fmla="*/ 1502234 w 1502233"/>
                <a:gd name="connsiteY14" fmla="*/ 2823209 h 4450077"/>
                <a:gd name="connsiteX15" fmla="*/ 1500329 w 1502233"/>
                <a:gd name="connsiteY15" fmla="*/ 2794634 h 4450077"/>
                <a:gd name="connsiteX16" fmla="*/ 1495566 w 1502233"/>
                <a:gd name="connsiteY16" fmla="*/ 2767011 h 4450077"/>
                <a:gd name="connsiteX17" fmla="*/ 1453657 w 1502233"/>
                <a:gd name="connsiteY17" fmla="*/ 2661284 h 4450077"/>
                <a:gd name="connsiteX18" fmla="*/ 1383172 w 1502233"/>
                <a:gd name="connsiteY18" fmla="*/ 2572701 h 4450077"/>
                <a:gd name="connsiteX19" fmla="*/ 1197434 w 1502233"/>
                <a:gd name="connsiteY19" fmla="*/ 2443161 h 4450077"/>
                <a:gd name="connsiteX20" fmla="*/ 984074 w 1502233"/>
                <a:gd name="connsiteY20" fmla="*/ 2366009 h 4450077"/>
                <a:gd name="connsiteX21" fmla="*/ 758332 w 1502233"/>
                <a:gd name="connsiteY21" fmla="*/ 2348864 h 4450077"/>
                <a:gd name="connsiteX22" fmla="*/ 541162 w 1502233"/>
                <a:gd name="connsiteY22" fmla="*/ 2409824 h 4450077"/>
                <a:gd name="connsiteX23" fmla="*/ 367808 w 1502233"/>
                <a:gd name="connsiteY23" fmla="*/ 2554604 h 4450077"/>
                <a:gd name="connsiteX24" fmla="*/ 309705 w 1502233"/>
                <a:gd name="connsiteY24" fmla="*/ 2651759 h 4450077"/>
                <a:gd name="connsiteX25" fmla="*/ 278273 w 1502233"/>
                <a:gd name="connsiteY25" fmla="*/ 2760344 h 4450077"/>
                <a:gd name="connsiteX26" fmla="*/ 280178 w 1502233"/>
                <a:gd name="connsiteY26" fmla="*/ 2873691 h 4450077"/>
                <a:gd name="connsiteX27" fmla="*/ 319230 w 1502233"/>
                <a:gd name="connsiteY27" fmla="*/ 2980371 h 4450077"/>
                <a:gd name="connsiteX28" fmla="*/ 480202 w 1502233"/>
                <a:gd name="connsiteY28" fmla="*/ 3136581 h 4450077"/>
                <a:gd name="connsiteX29" fmla="*/ 532590 w 1502233"/>
                <a:gd name="connsiteY29" fmla="*/ 3157536 h 4450077"/>
                <a:gd name="connsiteX30" fmla="*/ 587835 w 1502233"/>
                <a:gd name="connsiteY30" fmla="*/ 3168966 h 4450077"/>
                <a:gd name="connsiteX31" fmla="*/ 700230 w 1502233"/>
                <a:gd name="connsiteY31" fmla="*/ 3156583 h 4450077"/>
                <a:gd name="connsiteX32" fmla="*/ 873585 w 1502233"/>
                <a:gd name="connsiteY32" fmla="*/ 3016566 h 4450077"/>
                <a:gd name="connsiteX33" fmla="*/ 921210 w 1502233"/>
                <a:gd name="connsiteY33" fmla="*/ 2913696 h 4450077"/>
                <a:gd name="connsiteX34" fmla="*/ 940260 w 1502233"/>
                <a:gd name="connsiteY34" fmla="*/ 2802254 h 4450077"/>
                <a:gd name="connsiteX35" fmla="*/ 894540 w 1502233"/>
                <a:gd name="connsiteY35" fmla="*/ 2581274 h 4450077"/>
                <a:gd name="connsiteX36" fmla="*/ 773572 w 1502233"/>
                <a:gd name="connsiteY36" fmla="*/ 2389821 h 4450077"/>
                <a:gd name="connsiteX37" fmla="*/ 611647 w 1502233"/>
                <a:gd name="connsiteY37" fmla="*/ 2230754 h 4450077"/>
                <a:gd name="connsiteX38" fmla="*/ 433530 w 1502233"/>
                <a:gd name="connsiteY38" fmla="*/ 2088832 h 4450077"/>
                <a:gd name="connsiteX39" fmla="*/ 259223 w 1502233"/>
                <a:gd name="connsiteY39" fmla="*/ 1942147 h 4450077"/>
                <a:gd name="connsiteX40" fmla="*/ 110633 w 1502233"/>
                <a:gd name="connsiteY40" fmla="*/ 1770697 h 4450077"/>
                <a:gd name="connsiteX41" fmla="*/ 15383 w 1502233"/>
                <a:gd name="connsiteY41" fmla="*/ 1564957 h 4450077"/>
                <a:gd name="connsiteX42" fmla="*/ 143 w 1502233"/>
                <a:gd name="connsiteY42" fmla="*/ 1452562 h 4450077"/>
                <a:gd name="connsiteX43" fmla="*/ 11573 w 1502233"/>
                <a:gd name="connsiteY43" fmla="*/ 1339214 h 4450077"/>
                <a:gd name="connsiteX44" fmla="*/ 104918 w 1502233"/>
                <a:gd name="connsiteY44" fmla="*/ 1133474 h 4450077"/>
                <a:gd name="connsiteX45" fmla="*/ 278273 w 1502233"/>
                <a:gd name="connsiteY45" fmla="*/ 988695 h 4450077"/>
                <a:gd name="connsiteX46" fmla="*/ 499252 w 1502233"/>
                <a:gd name="connsiteY46" fmla="*/ 942975 h 4450077"/>
                <a:gd name="connsiteX47" fmla="*/ 712612 w 1502233"/>
                <a:gd name="connsiteY47" fmla="*/ 1012507 h 4450077"/>
                <a:gd name="connsiteX48" fmla="*/ 874537 w 1502233"/>
                <a:gd name="connsiteY48" fmla="*/ 1268729 h 4450077"/>
                <a:gd name="connsiteX49" fmla="*/ 876442 w 1502233"/>
                <a:gd name="connsiteY49" fmla="*/ 1345882 h 4450077"/>
                <a:gd name="connsiteX50" fmla="*/ 859297 w 1502233"/>
                <a:gd name="connsiteY50" fmla="*/ 1422082 h 4450077"/>
                <a:gd name="connsiteX51" fmla="*/ 852630 w 1502233"/>
                <a:gd name="connsiteY51" fmla="*/ 1440179 h 4450077"/>
                <a:gd name="connsiteX52" fmla="*/ 845010 w 1502233"/>
                <a:gd name="connsiteY52" fmla="*/ 1458277 h 4450077"/>
                <a:gd name="connsiteX53" fmla="*/ 825960 w 1502233"/>
                <a:gd name="connsiteY53" fmla="*/ 1492567 h 4450077"/>
                <a:gd name="connsiteX54" fmla="*/ 803100 w 1502233"/>
                <a:gd name="connsiteY54" fmla="*/ 1523999 h 4450077"/>
                <a:gd name="connsiteX55" fmla="*/ 776430 w 1502233"/>
                <a:gd name="connsiteY55" fmla="*/ 1552574 h 4450077"/>
                <a:gd name="connsiteX56" fmla="*/ 746902 w 1502233"/>
                <a:gd name="connsiteY56" fmla="*/ 1578292 h 4450077"/>
                <a:gd name="connsiteX57" fmla="*/ 714517 w 1502233"/>
                <a:gd name="connsiteY57" fmla="*/ 1600199 h 4450077"/>
                <a:gd name="connsiteX58" fmla="*/ 680227 w 1502233"/>
                <a:gd name="connsiteY58" fmla="*/ 1617344 h 4450077"/>
                <a:gd name="connsiteX59" fmla="*/ 643080 w 1502233"/>
                <a:gd name="connsiteY59" fmla="*/ 1629727 h 4450077"/>
                <a:gd name="connsiteX60" fmla="*/ 604980 w 1502233"/>
                <a:gd name="connsiteY60" fmla="*/ 1637347 h 4450077"/>
                <a:gd name="connsiteX61" fmla="*/ 585930 w 1502233"/>
                <a:gd name="connsiteY61" fmla="*/ 1639252 h 4450077"/>
                <a:gd name="connsiteX62" fmla="*/ 566880 w 1502233"/>
                <a:gd name="connsiteY62" fmla="*/ 1640204 h 4450077"/>
                <a:gd name="connsiteX63" fmla="*/ 547830 w 1502233"/>
                <a:gd name="connsiteY63" fmla="*/ 1639252 h 4450077"/>
                <a:gd name="connsiteX64" fmla="*/ 528780 w 1502233"/>
                <a:gd name="connsiteY64" fmla="*/ 1637347 h 4450077"/>
                <a:gd name="connsiteX65" fmla="*/ 490680 w 1502233"/>
                <a:gd name="connsiteY65" fmla="*/ 1628774 h 4450077"/>
                <a:gd name="connsiteX66" fmla="*/ 354473 w 1502233"/>
                <a:gd name="connsiteY66" fmla="*/ 1556384 h 4450077"/>
                <a:gd name="connsiteX67" fmla="*/ 255413 w 1502233"/>
                <a:gd name="connsiteY67" fmla="*/ 1437322 h 4450077"/>
                <a:gd name="connsiteX68" fmla="*/ 205883 w 1502233"/>
                <a:gd name="connsiteY68" fmla="*/ 1290637 h 4450077"/>
                <a:gd name="connsiteX69" fmla="*/ 203978 w 1502233"/>
                <a:gd name="connsiteY69" fmla="*/ 1135379 h 4450077"/>
                <a:gd name="connsiteX70" fmla="*/ 308753 w 1502233"/>
                <a:gd name="connsiteY70" fmla="*/ 844867 h 4450077"/>
                <a:gd name="connsiteX71" fmla="*/ 477345 w 1502233"/>
                <a:gd name="connsiteY71" fmla="*/ 582930 h 4450077"/>
                <a:gd name="connsiteX72" fmla="*/ 621172 w 1502233"/>
                <a:gd name="connsiteY72" fmla="*/ 361950 h 4450077"/>
                <a:gd name="connsiteX73" fmla="*/ 644032 w 1502233"/>
                <a:gd name="connsiteY73" fmla="*/ 327660 h 4450077"/>
                <a:gd name="connsiteX74" fmla="*/ 689752 w 1502233"/>
                <a:gd name="connsiteY74" fmla="*/ 258127 h 4450077"/>
                <a:gd name="connsiteX75" fmla="*/ 781192 w 1502233"/>
                <a:gd name="connsiteY75" fmla="*/ 119062 h 4450077"/>
                <a:gd name="connsiteX76" fmla="*/ 859297 w 1502233"/>
                <a:gd name="connsiteY76" fmla="*/ 0 h 445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502233" h="4450077">
                  <a:moveTo>
                    <a:pt x="936449" y="4450078"/>
                  </a:moveTo>
                  <a:cubicBezTo>
                    <a:pt x="936449" y="4298630"/>
                    <a:pt x="945022" y="4146230"/>
                    <a:pt x="967882" y="3996688"/>
                  </a:cubicBezTo>
                  <a:cubicBezTo>
                    <a:pt x="970739" y="3977638"/>
                    <a:pt x="974549" y="3959541"/>
                    <a:pt x="977407" y="3940491"/>
                  </a:cubicBezTo>
                  <a:cubicBezTo>
                    <a:pt x="981217" y="3921441"/>
                    <a:pt x="984074" y="3903343"/>
                    <a:pt x="988837" y="3884293"/>
                  </a:cubicBezTo>
                  <a:lnTo>
                    <a:pt x="1002172" y="3829048"/>
                  </a:lnTo>
                  <a:lnTo>
                    <a:pt x="1017412" y="3773803"/>
                  </a:lnTo>
                  <a:cubicBezTo>
                    <a:pt x="1039319" y="3701413"/>
                    <a:pt x="1065989" y="3629976"/>
                    <a:pt x="1098374" y="3561396"/>
                  </a:cubicBezTo>
                  <a:cubicBezTo>
                    <a:pt x="1130759" y="3492816"/>
                    <a:pt x="1169812" y="3427093"/>
                    <a:pt x="1211722" y="3364229"/>
                  </a:cubicBezTo>
                  <a:lnTo>
                    <a:pt x="1227914" y="3340416"/>
                  </a:lnTo>
                  <a:lnTo>
                    <a:pt x="1244107" y="3317556"/>
                  </a:lnTo>
                  <a:cubicBezTo>
                    <a:pt x="1255537" y="3302316"/>
                    <a:pt x="1266014" y="3286123"/>
                    <a:pt x="1277444" y="3271836"/>
                  </a:cubicBezTo>
                  <a:lnTo>
                    <a:pt x="1346024" y="3181349"/>
                  </a:lnTo>
                  <a:cubicBezTo>
                    <a:pt x="1391744" y="3120389"/>
                    <a:pt x="1434607" y="3057524"/>
                    <a:pt x="1466039" y="2988944"/>
                  </a:cubicBezTo>
                  <a:cubicBezTo>
                    <a:pt x="1481279" y="2954654"/>
                    <a:pt x="1492709" y="2917506"/>
                    <a:pt x="1498424" y="2880359"/>
                  </a:cubicBezTo>
                  <a:cubicBezTo>
                    <a:pt x="1501282" y="2861309"/>
                    <a:pt x="1502234" y="2842259"/>
                    <a:pt x="1502234" y="2823209"/>
                  </a:cubicBezTo>
                  <a:lnTo>
                    <a:pt x="1500329" y="2794634"/>
                  </a:lnTo>
                  <a:cubicBezTo>
                    <a:pt x="1499377" y="2785109"/>
                    <a:pt x="1497471" y="2775584"/>
                    <a:pt x="1495566" y="2767011"/>
                  </a:cubicBezTo>
                  <a:cubicBezTo>
                    <a:pt x="1487946" y="2729864"/>
                    <a:pt x="1473659" y="2694621"/>
                    <a:pt x="1453657" y="2661284"/>
                  </a:cubicBezTo>
                  <a:cubicBezTo>
                    <a:pt x="1434607" y="2628899"/>
                    <a:pt x="1409842" y="2599371"/>
                    <a:pt x="1383172" y="2572701"/>
                  </a:cubicBezTo>
                  <a:cubicBezTo>
                    <a:pt x="1328879" y="2519361"/>
                    <a:pt x="1265062" y="2476499"/>
                    <a:pt x="1197434" y="2443161"/>
                  </a:cubicBezTo>
                  <a:cubicBezTo>
                    <a:pt x="1129807" y="2409824"/>
                    <a:pt x="1057417" y="2383154"/>
                    <a:pt x="984074" y="2366009"/>
                  </a:cubicBezTo>
                  <a:cubicBezTo>
                    <a:pt x="909779" y="2349816"/>
                    <a:pt x="833580" y="2342196"/>
                    <a:pt x="758332" y="2348864"/>
                  </a:cubicBezTo>
                  <a:cubicBezTo>
                    <a:pt x="683085" y="2355531"/>
                    <a:pt x="607837" y="2374581"/>
                    <a:pt x="541162" y="2409824"/>
                  </a:cubicBezTo>
                  <a:cubicBezTo>
                    <a:pt x="473535" y="2445067"/>
                    <a:pt x="414480" y="2494596"/>
                    <a:pt x="367808" y="2554604"/>
                  </a:cubicBezTo>
                  <a:cubicBezTo>
                    <a:pt x="343995" y="2584131"/>
                    <a:pt x="324945" y="2617469"/>
                    <a:pt x="309705" y="2651759"/>
                  </a:cubicBezTo>
                  <a:cubicBezTo>
                    <a:pt x="293513" y="2686049"/>
                    <a:pt x="283988" y="2723196"/>
                    <a:pt x="278273" y="2760344"/>
                  </a:cubicBezTo>
                  <a:cubicBezTo>
                    <a:pt x="272558" y="2797491"/>
                    <a:pt x="272558" y="2836544"/>
                    <a:pt x="280178" y="2873691"/>
                  </a:cubicBezTo>
                  <a:cubicBezTo>
                    <a:pt x="286845" y="2910839"/>
                    <a:pt x="301133" y="2947034"/>
                    <a:pt x="319230" y="2980371"/>
                  </a:cubicBezTo>
                  <a:cubicBezTo>
                    <a:pt x="356378" y="3047046"/>
                    <a:pt x="412575" y="3102291"/>
                    <a:pt x="480202" y="3136581"/>
                  </a:cubicBezTo>
                  <a:cubicBezTo>
                    <a:pt x="497347" y="3145154"/>
                    <a:pt x="514492" y="3151821"/>
                    <a:pt x="532590" y="3157536"/>
                  </a:cubicBezTo>
                  <a:cubicBezTo>
                    <a:pt x="550687" y="3163251"/>
                    <a:pt x="569737" y="3167061"/>
                    <a:pt x="587835" y="3168966"/>
                  </a:cubicBezTo>
                  <a:cubicBezTo>
                    <a:pt x="625935" y="3172776"/>
                    <a:pt x="664035" y="3168966"/>
                    <a:pt x="700230" y="3156583"/>
                  </a:cubicBezTo>
                  <a:cubicBezTo>
                    <a:pt x="772620" y="3132771"/>
                    <a:pt x="833580" y="3081336"/>
                    <a:pt x="873585" y="3016566"/>
                  </a:cubicBezTo>
                  <a:cubicBezTo>
                    <a:pt x="893587" y="2984181"/>
                    <a:pt x="909779" y="2949891"/>
                    <a:pt x="921210" y="2913696"/>
                  </a:cubicBezTo>
                  <a:cubicBezTo>
                    <a:pt x="932639" y="2877501"/>
                    <a:pt x="938354" y="2839401"/>
                    <a:pt x="940260" y="2802254"/>
                  </a:cubicBezTo>
                  <a:cubicBezTo>
                    <a:pt x="943117" y="2726054"/>
                    <a:pt x="925020" y="2650806"/>
                    <a:pt x="894540" y="2581274"/>
                  </a:cubicBezTo>
                  <a:cubicBezTo>
                    <a:pt x="865012" y="2511741"/>
                    <a:pt x="821197" y="2447924"/>
                    <a:pt x="773572" y="2389821"/>
                  </a:cubicBezTo>
                  <a:cubicBezTo>
                    <a:pt x="724995" y="2331719"/>
                    <a:pt x="669750" y="2279332"/>
                    <a:pt x="611647" y="2230754"/>
                  </a:cubicBezTo>
                  <a:cubicBezTo>
                    <a:pt x="553545" y="2182177"/>
                    <a:pt x="493537" y="2135504"/>
                    <a:pt x="433530" y="2088832"/>
                  </a:cubicBezTo>
                  <a:cubicBezTo>
                    <a:pt x="373523" y="2042159"/>
                    <a:pt x="314468" y="1994534"/>
                    <a:pt x="259223" y="1942147"/>
                  </a:cubicBezTo>
                  <a:cubicBezTo>
                    <a:pt x="203978" y="1889759"/>
                    <a:pt x="153495" y="1833562"/>
                    <a:pt x="110633" y="1770697"/>
                  </a:cubicBezTo>
                  <a:cubicBezTo>
                    <a:pt x="67770" y="1707832"/>
                    <a:pt x="34433" y="1639252"/>
                    <a:pt x="15383" y="1564957"/>
                  </a:cubicBezTo>
                  <a:cubicBezTo>
                    <a:pt x="5858" y="1528762"/>
                    <a:pt x="1095" y="1490662"/>
                    <a:pt x="143" y="1452562"/>
                  </a:cubicBezTo>
                  <a:cubicBezTo>
                    <a:pt x="-810" y="1414462"/>
                    <a:pt x="3000" y="1376362"/>
                    <a:pt x="11573" y="1339214"/>
                  </a:cubicBezTo>
                  <a:cubicBezTo>
                    <a:pt x="27765" y="1264919"/>
                    <a:pt x="60150" y="1194434"/>
                    <a:pt x="104918" y="1133474"/>
                  </a:cubicBezTo>
                  <a:cubicBezTo>
                    <a:pt x="150638" y="1072515"/>
                    <a:pt x="209693" y="1022032"/>
                    <a:pt x="278273" y="988695"/>
                  </a:cubicBezTo>
                  <a:cubicBezTo>
                    <a:pt x="346853" y="955357"/>
                    <a:pt x="423052" y="940117"/>
                    <a:pt x="499252" y="942975"/>
                  </a:cubicBezTo>
                  <a:cubicBezTo>
                    <a:pt x="574500" y="945832"/>
                    <a:pt x="650700" y="968692"/>
                    <a:pt x="712612" y="1012507"/>
                  </a:cubicBezTo>
                  <a:cubicBezTo>
                    <a:pt x="798337" y="1071562"/>
                    <a:pt x="859297" y="1165859"/>
                    <a:pt x="874537" y="1268729"/>
                  </a:cubicBezTo>
                  <a:cubicBezTo>
                    <a:pt x="878347" y="1294447"/>
                    <a:pt x="879300" y="1320164"/>
                    <a:pt x="876442" y="1345882"/>
                  </a:cubicBezTo>
                  <a:cubicBezTo>
                    <a:pt x="873585" y="1371599"/>
                    <a:pt x="868822" y="1397317"/>
                    <a:pt x="859297" y="1422082"/>
                  </a:cubicBezTo>
                  <a:cubicBezTo>
                    <a:pt x="857392" y="1427797"/>
                    <a:pt x="855487" y="1434464"/>
                    <a:pt x="852630" y="1440179"/>
                  </a:cubicBezTo>
                  <a:cubicBezTo>
                    <a:pt x="849772" y="1445894"/>
                    <a:pt x="847867" y="1452562"/>
                    <a:pt x="845010" y="1458277"/>
                  </a:cubicBezTo>
                  <a:cubicBezTo>
                    <a:pt x="839295" y="1469707"/>
                    <a:pt x="832627" y="1481137"/>
                    <a:pt x="825960" y="1492567"/>
                  </a:cubicBezTo>
                  <a:cubicBezTo>
                    <a:pt x="819292" y="1503997"/>
                    <a:pt x="810720" y="1513522"/>
                    <a:pt x="803100" y="1523999"/>
                  </a:cubicBezTo>
                  <a:cubicBezTo>
                    <a:pt x="794527" y="1533524"/>
                    <a:pt x="785955" y="1544002"/>
                    <a:pt x="776430" y="1552574"/>
                  </a:cubicBezTo>
                  <a:cubicBezTo>
                    <a:pt x="767857" y="1562099"/>
                    <a:pt x="757380" y="1569719"/>
                    <a:pt x="746902" y="1578292"/>
                  </a:cubicBezTo>
                  <a:cubicBezTo>
                    <a:pt x="736425" y="1585912"/>
                    <a:pt x="725947" y="1593532"/>
                    <a:pt x="714517" y="1600199"/>
                  </a:cubicBezTo>
                  <a:cubicBezTo>
                    <a:pt x="703087" y="1606867"/>
                    <a:pt x="691657" y="1612582"/>
                    <a:pt x="680227" y="1617344"/>
                  </a:cubicBezTo>
                  <a:cubicBezTo>
                    <a:pt x="667845" y="1622107"/>
                    <a:pt x="656415" y="1626869"/>
                    <a:pt x="643080" y="1629727"/>
                  </a:cubicBezTo>
                  <a:cubicBezTo>
                    <a:pt x="630697" y="1633537"/>
                    <a:pt x="617362" y="1634489"/>
                    <a:pt x="604980" y="1637347"/>
                  </a:cubicBezTo>
                  <a:cubicBezTo>
                    <a:pt x="598312" y="1638299"/>
                    <a:pt x="591645" y="1638299"/>
                    <a:pt x="585930" y="1639252"/>
                  </a:cubicBezTo>
                  <a:lnTo>
                    <a:pt x="566880" y="1640204"/>
                  </a:lnTo>
                  <a:lnTo>
                    <a:pt x="547830" y="1639252"/>
                  </a:lnTo>
                  <a:cubicBezTo>
                    <a:pt x="541162" y="1638299"/>
                    <a:pt x="534495" y="1638299"/>
                    <a:pt x="528780" y="1637347"/>
                  </a:cubicBezTo>
                  <a:cubicBezTo>
                    <a:pt x="516397" y="1634489"/>
                    <a:pt x="503062" y="1633537"/>
                    <a:pt x="490680" y="1628774"/>
                  </a:cubicBezTo>
                  <a:cubicBezTo>
                    <a:pt x="441150" y="1614487"/>
                    <a:pt x="394477" y="1589722"/>
                    <a:pt x="354473" y="1556384"/>
                  </a:cubicBezTo>
                  <a:cubicBezTo>
                    <a:pt x="314468" y="1523047"/>
                    <a:pt x="281130" y="1483042"/>
                    <a:pt x="255413" y="1437322"/>
                  </a:cubicBezTo>
                  <a:cubicBezTo>
                    <a:pt x="229695" y="1392554"/>
                    <a:pt x="213503" y="1342072"/>
                    <a:pt x="205883" y="1290637"/>
                  </a:cubicBezTo>
                  <a:cubicBezTo>
                    <a:pt x="198263" y="1239202"/>
                    <a:pt x="197310" y="1186815"/>
                    <a:pt x="203978" y="1135379"/>
                  </a:cubicBezTo>
                  <a:cubicBezTo>
                    <a:pt x="216360" y="1032510"/>
                    <a:pt x="254460" y="932497"/>
                    <a:pt x="308753" y="844867"/>
                  </a:cubicBezTo>
                  <a:cubicBezTo>
                    <a:pt x="363998" y="757237"/>
                    <a:pt x="421147" y="669607"/>
                    <a:pt x="477345" y="582930"/>
                  </a:cubicBezTo>
                  <a:lnTo>
                    <a:pt x="621172" y="361950"/>
                  </a:lnTo>
                  <a:lnTo>
                    <a:pt x="644032" y="327660"/>
                  </a:lnTo>
                  <a:lnTo>
                    <a:pt x="689752" y="258127"/>
                  </a:lnTo>
                  <a:lnTo>
                    <a:pt x="781192" y="119062"/>
                  </a:lnTo>
                  <a:lnTo>
                    <a:pt x="859297" y="0"/>
                  </a:lnTo>
                </a:path>
              </a:pathLst>
            </a:custGeom>
            <a:noFill/>
            <a:ln w="126694" cap="flat">
              <a:solidFill>
                <a:srgbClr val="12100B"/>
              </a:solidFill>
              <a:prstDash val="solid"/>
              <a:miter/>
            </a:ln>
          </p:spPr>
          <p:txBody>
            <a:bodyPr rtlCol="0" anchor="ctr"/>
            <a:lstStyle/>
            <a:p>
              <a:endParaRPr lang="sv-SE"/>
            </a:p>
          </p:txBody>
        </p:sp>
        <p:sp>
          <p:nvSpPr>
            <p:cNvPr id="25" name="Freeform: Shape 12">
              <a:extLst>
                <a:ext uri="{FF2B5EF4-FFF2-40B4-BE49-F238E27FC236}">
                  <a16:creationId xmlns:a16="http://schemas.microsoft.com/office/drawing/2014/main" id="{2BB510FD-2061-47FC-8BEC-14E5C89A528F}"/>
                </a:ext>
              </a:extLst>
            </p:cNvPr>
            <p:cNvSpPr/>
            <p:nvPr/>
          </p:nvSpPr>
          <p:spPr>
            <a:xfrm>
              <a:off x="9356324" y="-1406345"/>
              <a:ext cx="660081" cy="550544"/>
            </a:xfrm>
            <a:custGeom>
              <a:avLst/>
              <a:gdLst>
                <a:gd name="connsiteX0" fmla="*/ 660082 w 660081"/>
                <a:gd name="connsiteY0" fmla="*/ 550545 h 550544"/>
                <a:gd name="connsiteX1" fmla="*/ 588644 w 660081"/>
                <a:gd name="connsiteY1" fmla="*/ 205740 h 550544"/>
                <a:gd name="connsiteX2" fmla="*/ 546735 w 660081"/>
                <a:gd name="connsiteY2" fmla="*/ 0 h 550544"/>
                <a:gd name="connsiteX3" fmla="*/ 340042 w 660081"/>
                <a:gd name="connsiteY3" fmla="*/ 42862 h 550544"/>
                <a:gd name="connsiteX4" fmla="*/ 0 w 660081"/>
                <a:gd name="connsiteY4" fmla="*/ 112395 h 550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081" h="550544">
                  <a:moveTo>
                    <a:pt x="660082" y="550545"/>
                  </a:moveTo>
                  <a:lnTo>
                    <a:pt x="588644" y="205740"/>
                  </a:lnTo>
                  <a:lnTo>
                    <a:pt x="546735" y="0"/>
                  </a:lnTo>
                  <a:lnTo>
                    <a:pt x="340042" y="42862"/>
                  </a:lnTo>
                  <a:lnTo>
                    <a:pt x="0" y="112395"/>
                  </a:lnTo>
                </a:path>
              </a:pathLst>
            </a:custGeom>
            <a:noFill/>
            <a:ln w="126694" cap="flat">
              <a:solidFill>
                <a:srgbClr val="12100B"/>
              </a:solidFill>
              <a:prstDash val="solid"/>
              <a:miter/>
            </a:ln>
          </p:spPr>
          <p:txBody>
            <a:bodyPr rtlCol="0" anchor="ctr"/>
            <a:lstStyle/>
            <a:p>
              <a:endParaRPr lang="sv-SE"/>
            </a:p>
          </p:txBody>
        </p:sp>
      </p:grpSp>
    </p:spTree>
    <p:extLst>
      <p:ext uri="{BB962C8B-B14F-4D97-AF65-F5344CB8AC3E}">
        <p14:creationId xmlns:p14="http://schemas.microsoft.com/office/powerpoint/2010/main" val="3446372576"/>
      </p:ext>
    </p:extLst>
  </p:cSld>
  <p:clrMapOvr>
    <a:masterClrMapping/>
  </p:clrMapOvr>
  <p:extLst>
    <p:ext uri="{DCECCB84-F9BA-43D5-87BE-67443E8EF086}">
      <p15:sldGuideLst xmlns:p15="http://schemas.microsoft.com/office/powerpoint/2012/main">
        <p15:guide id="1" orient="horz" pos="2478">
          <p15:clr>
            <a:srgbClr val="FBAE40"/>
          </p15:clr>
        </p15:guide>
        <p15:guide id="2" pos="3840">
          <p15:clr>
            <a:srgbClr val="FBAE40"/>
          </p15:clr>
        </p15:guide>
        <p15:guide id="3" orient="horz" pos="234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Rubrik och text, ljusgrön">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a:xfrm>
            <a:off x="636044" y="659606"/>
            <a:ext cx="3578771" cy="1378744"/>
          </a:xfrm>
        </p:spPr>
        <p:txBody>
          <a:bodyPr/>
          <a:lstStyle>
            <a:lvl1pPr>
              <a:defRPr sz="2400">
                <a:solidFill>
                  <a:schemeClr val="tx1"/>
                </a:solidFill>
              </a:defRPr>
            </a:lvl1pPr>
          </a:lstStyle>
          <a:p>
            <a:r>
              <a:rPr lang="sv-SE"/>
              <a:t>Klicka här för att ändra mall för rubrikformat</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9294A706-646E-45F9-A724-EEE4509A1EAD}" type="datetime2">
              <a:rPr lang="sv-SE" smtClean="0"/>
              <a:t>onsdag den 5 november 2025</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Presentationens namn</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12" name="Platshållare för text 11">
            <a:extLst>
              <a:ext uri="{FF2B5EF4-FFF2-40B4-BE49-F238E27FC236}">
                <a16:creationId xmlns:a16="http://schemas.microsoft.com/office/drawing/2014/main" id="{348E602A-68AB-4B3E-E292-F3DF7AF7F4E5}"/>
              </a:ext>
            </a:extLst>
          </p:cNvPr>
          <p:cNvSpPr>
            <a:spLocks noGrp="1"/>
          </p:cNvSpPr>
          <p:nvPr>
            <p:ph type="body" sz="quarter" idx="13"/>
          </p:nvPr>
        </p:nvSpPr>
        <p:spPr>
          <a:xfrm>
            <a:off x="4306889" y="659606"/>
            <a:ext cx="7247817" cy="495538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25221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ild vänster och text">
    <p:bg>
      <p:bgPr>
        <a:solidFill>
          <a:schemeClr val="bg2"/>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9294A706-646E-45F9-A724-EEE4509A1EAD}" type="datetime2">
              <a:rPr lang="sv-SE" smtClean="0"/>
              <a:t>onsdag den 5 november 2025</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Presentationens namn</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12" name="Platshållare för text 11">
            <a:extLst>
              <a:ext uri="{FF2B5EF4-FFF2-40B4-BE49-F238E27FC236}">
                <a16:creationId xmlns:a16="http://schemas.microsoft.com/office/drawing/2014/main" id="{97123EAB-6CE3-181B-218D-0EF1AD9A18CE}"/>
              </a:ext>
            </a:extLst>
          </p:cNvPr>
          <p:cNvSpPr>
            <a:spLocks noGrp="1"/>
          </p:cNvSpPr>
          <p:nvPr>
            <p:ph type="body" sz="quarter" idx="15"/>
          </p:nvPr>
        </p:nvSpPr>
        <p:spPr>
          <a:xfrm>
            <a:off x="7974015" y="657227"/>
            <a:ext cx="3579813" cy="4957763"/>
          </a:xfrm>
        </p:spPr>
        <p:txBody>
          <a:bodyPr/>
          <a:lstStyle>
            <a:lvl1pPr>
              <a:defRPr sz="1350"/>
            </a:lvl1pPr>
            <a:lvl2pPr>
              <a:defRPr sz="1200"/>
            </a:lvl2pPr>
            <a:lvl3pPr>
              <a:defRPr sz="1050"/>
            </a:lvl3pPr>
            <a:lvl4pPr>
              <a:defRPr sz="1050"/>
            </a:lvl4pPr>
            <a:lvl5pPr>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0" name="Platshållare för bild 19">
            <a:extLst>
              <a:ext uri="{FF2B5EF4-FFF2-40B4-BE49-F238E27FC236}">
                <a16:creationId xmlns:a16="http://schemas.microsoft.com/office/drawing/2014/main" id="{FE78225C-3E61-700E-53DC-E76E7DDB0F74}"/>
              </a:ext>
            </a:extLst>
          </p:cNvPr>
          <p:cNvSpPr>
            <a:spLocks noGrp="1"/>
          </p:cNvSpPr>
          <p:nvPr>
            <p:ph type="pic" sz="quarter" idx="20"/>
          </p:nvPr>
        </p:nvSpPr>
        <p:spPr>
          <a:xfrm>
            <a:off x="358141" y="351473"/>
            <a:ext cx="6899911" cy="5263517"/>
          </a:xfrm>
          <a:custGeom>
            <a:avLst/>
            <a:gdLst>
              <a:gd name="connsiteX0" fmla="*/ 1592882 w 6899910"/>
              <a:gd name="connsiteY0" fmla="*/ 0 h 5263517"/>
              <a:gd name="connsiteX1" fmla="*/ 3422388 w 6899910"/>
              <a:gd name="connsiteY1" fmla="*/ 0 h 5263517"/>
              <a:gd name="connsiteX2" fmla="*/ 4967233 w 6899910"/>
              <a:gd name="connsiteY2" fmla="*/ 0 h 5263517"/>
              <a:gd name="connsiteX3" fmla="*/ 6796739 w 6899910"/>
              <a:gd name="connsiteY3" fmla="*/ 0 h 5263517"/>
              <a:gd name="connsiteX4" fmla="*/ 6899910 w 6899910"/>
              <a:gd name="connsiteY4" fmla="*/ 103171 h 5263517"/>
              <a:gd name="connsiteX5" fmla="*/ 6899910 w 6899910"/>
              <a:gd name="connsiteY5" fmla="*/ 406384 h 5263517"/>
              <a:gd name="connsiteX6" fmla="*/ 6899910 w 6899910"/>
              <a:gd name="connsiteY6" fmla="*/ 2021841 h 5263517"/>
              <a:gd name="connsiteX7" fmla="*/ 6899910 w 6899910"/>
              <a:gd name="connsiteY7" fmla="*/ 2236829 h 5263517"/>
              <a:gd name="connsiteX8" fmla="*/ 6899910 w 6899910"/>
              <a:gd name="connsiteY8" fmla="*/ 2325054 h 5263517"/>
              <a:gd name="connsiteX9" fmla="*/ 6899910 w 6899910"/>
              <a:gd name="connsiteY9" fmla="*/ 2540042 h 5263517"/>
              <a:gd name="connsiteX10" fmla="*/ 6899910 w 6899910"/>
              <a:gd name="connsiteY10" fmla="*/ 2723475 h 5263517"/>
              <a:gd name="connsiteX11" fmla="*/ 6899910 w 6899910"/>
              <a:gd name="connsiteY11" fmla="*/ 3022626 h 5263517"/>
              <a:gd name="connsiteX12" fmla="*/ 6899910 w 6899910"/>
              <a:gd name="connsiteY12" fmla="*/ 3026688 h 5263517"/>
              <a:gd name="connsiteX13" fmla="*/ 6899910 w 6899910"/>
              <a:gd name="connsiteY13" fmla="*/ 3325839 h 5263517"/>
              <a:gd name="connsiteX14" fmla="*/ 6899910 w 6899910"/>
              <a:gd name="connsiteY14" fmla="*/ 4857133 h 5263517"/>
              <a:gd name="connsiteX15" fmla="*/ 6899910 w 6899910"/>
              <a:gd name="connsiteY15" fmla="*/ 5160346 h 5263517"/>
              <a:gd name="connsiteX16" fmla="*/ 6796739 w 6899910"/>
              <a:gd name="connsiteY16" fmla="*/ 5263517 h 5263517"/>
              <a:gd name="connsiteX17" fmla="*/ 5307028 w 6899910"/>
              <a:gd name="connsiteY17" fmla="*/ 5263517 h 5263517"/>
              <a:gd name="connsiteX18" fmla="*/ 4967233 w 6899910"/>
              <a:gd name="connsiteY18" fmla="*/ 5263517 h 5263517"/>
              <a:gd name="connsiteX19" fmla="*/ 3477522 w 6899910"/>
              <a:gd name="connsiteY19" fmla="*/ 5263517 h 5263517"/>
              <a:gd name="connsiteX20" fmla="*/ 3422388 w 6899910"/>
              <a:gd name="connsiteY20" fmla="*/ 5263517 h 5263517"/>
              <a:gd name="connsiteX21" fmla="*/ 1932677 w 6899910"/>
              <a:gd name="connsiteY21" fmla="*/ 5263517 h 5263517"/>
              <a:gd name="connsiteX22" fmla="*/ 1592882 w 6899910"/>
              <a:gd name="connsiteY22" fmla="*/ 5263517 h 5263517"/>
              <a:gd name="connsiteX23" fmla="*/ 103171 w 6899910"/>
              <a:gd name="connsiteY23" fmla="*/ 5263517 h 5263517"/>
              <a:gd name="connsiteX24" fmla="*/ 0 w 6899910"/>
              <a:gd name="connsiteY24" fmla="*/ 5160346 h 5263517"/>
              <a:gd name="connsiteX25" fmla="*/ 0 w 6899910"/>
              <a:gd name="connsiteY25" fmla="*/ 4857134 h 5263517"/>
              <a:gd name="connsiteX26" fmla="*/ 0 w 6899910"/>
              <a:gd name="connsiteY26" fmla="*/ 4857133 h 5263517"/>
              <a:gd name="connsiteX27" fmla="*/ 0 w 6899910"/>
              <a:gd name="connsiteY27" fmla="*/ 3022626 h 5263517"/>
              <a:gd name="connsiteX28" fmla="*/ 0 w 6899910"/>
              <a:gd name="connsiteY28" fmla="*/ 2723475 h 5263517"/>
              <a:gd name="connsiteX29" fmla="*/ 0 w 6899910"/>
              <a:gd name="connsiteY29" fmla="*/ 2236829 h 5263517"/>
              <a:gd name="connsiteX30" fmla="*/ 0 w 6899910"/>
              <a:gd name="connsiteY30" fmla="*/ 2021841 h 5263517"/>
              <a:gd name="connsiteX31" fmla="*/ 0 w 6899910"/>
              <a:gd name="connsiteY31" fmla="*/ 103171 h 5263517"/>
              <a:gd name="connsiteX32" fmla="*/ 103171 w 6899910"/>
              <a:gd name="connsiteY32" fmla="*/ 0 h 5263517"/>
              <a:gd name="connsiteX33" fmla="*/ 1592882 w 6899910"/>
              <a:gd name="connsiteY33" fmla="*/ 0 h 5263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99910" h="5263517">
                <a:moveTo>
                  <a:pt x="1592882" y="0"/>
                </a:moveTo>
                <a:lnTo>
                  <a:pt x="3422388" y="0"/>
                </a:lnTo>
                <a:lnTo>
                  <a:pt x="4967233" y="0"/>
                </a:lnTo>
                <a:lnTo>
                  <a:pt x="6796739" y="0"/>
                </a:lnTo>
                <a:cubicBezTo>
                  <a:pt x="6853719" y="0"/>
                  <a:pt x="6899910" y="46191"/>
                  <a:pt x="6899910" y="103171"/>
                </a:cubicBezTo>
                <a:lnTo>
                  <a:pt x="6899910" y="406384"/>
                </a:lnTo>
                <a:lnTo>
                  <a:pt x="6899910" y="2021841"/>
                </a:lnTo>
                <a:lnTo>
                  <a:pt x="6899910" y="2236829"/>
                </a:lnTo>
                <a:lnTo>
                  <a:pt x="6899910" y="2325054"/>
                </a:lnTo>
                <a:lnTo>
                  <a:pt x="6899910" y="2540042"/>
                </a:lnTo>
                <a:lnTo>
                  <a:pt x="6899910" y="2723475"/>
                </a:lnTo>
                <a:lnTo>
                  <a:pt x="6899910" y="3022626"/>
                </a:lnTo>
                <a:lnTo>
                  <a:pt x="6899910" y="3026688"/>
                </a:lnTo>
                <a:lnTo>
                  <a:pt x="6899910" y="3325839"/>
                </a:lnTo>
                <a:lnTo>
                  <a:pt x="6899910" y="4857133"/>
                </a:lnTo>
                <a:lnTo>
                  <a:pt x="6899910" y="5160346"/>
                </a:lnTo>
                <a:cubicBezTo>
                  <a:pt x="6899910" y="5217326"/>
                  <a:pt x="6853719" y="5263517"/>
                  <a:pt x="6796739" y="5263517"/>
                </a:cubicBezTo>
                <a:lnTo>
                  <a:pt x="5307028" y="5263517"/>
                </a:lnTo>
                <a:lnTo>
                  <a:pt x="4967233" y="5263517"/>
                </a:lnTo>
                <a:lnTo>
                  <a:pt x="3477522" y="5263517"/>
                </a:lnTo>
                <a:lnTo>
                  <a:pt x="3422388" y="5263517"/>
                </a:lnTo>
                <a:lnTo>
                  <a:pt x="1932677" y="5263517"/>
                </a:lnTo>
                <a:lnTo>
                  <a:pt x="1592882" y="5263517"/>
                </a:lnTo>
                <a:lnTo>
                  <a:pt x="103171" y="5263517"/>
                </a:lnTo>
                <a:cubicBezTo>
                  <a:pt x="46191" y="5263517"/>
                  <a:pt x="0" y="5217326"/>
                  <a:pt x="0" y="5160346"/>
                </a:cubicBezTo>
                <a:lnTo>
                  <a:pt x="0" y="4857134"/>
                </a:lnTo>
                <a:lnTo>
                  <a:pt x="0" y="4857133"/>
                </a:lnTo>
                <a:lnTo>
                  <a:pt x="0" y="3022626"/>
                </a:lnTo>
                <a:lnTo>
                  <a:pt x="0" y="2723475"/>
                </a:lnTo>
                <a:lnTo>
                  <a:pt x="0" y="2236829"/>
                </a:lnTo>
                <a:lnTo>
                  <a:pt x="0" y="2021841"/>
                </a:lnTo>
                <a:lnTo>
                  <a:pt x="0" y="103171"/>
                </a:lnTo>
                <a:cubicBezTo>
                  <a:pt x="0" y="46191"/>
                  <a:pt x="46191" y="0"/>
                  <a:pt x="103171" y="0"/>
                </a:cubicBezTo>
                <a:lnTo>
                  <a:pt x="1592882" y="0"/>
                </a:lnTo>
                <a:close/>
              </a:path>
            </a:pathLst>
          </a:custGeom>
          <a:solidFill>
            <a:schemeClr val="bg1">
              <a:lumMod val="85000"/>
            </a:schemeClr>
          </a:solidFill>
          <a:effectLst>
            <a:softEdge rad="0"/>
          </a:effectLst>
        </p:spPr>
        <p:txBody>
          <a:bodyPr wrap="square" lIns="108000" tIns="108000">
            <a:noAutofit/>
          </a:bodyPr>
          <a:lstStyle>
            <a:lvl1pPr marL="0" indent="0">
              <a:buNone/>
              <a:defRPr sz="1050"/>
            </a:lvl1pPr>
          </a:lstStyle>
          <a:p>
            <a:r>
              <a:rPr lang="sv-SE"/>
              <a:t>Klicka på ikonen för att lägga till en bild</a:t>
            </a:r>
          </a:p>
        </p:txBody>
      </p:sp>
    </p:spTree>
    <p:extLst>
      <p:ext uri="{BB962C8B-B14F-4D97-AF65-F5344CB8AC3E}">
        <p14:creationId xmlns:p14="http://schemas.microsoft.com/office/powerpoint/2010/main" val="17623516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ext och två bilder">
    <p:bg>
      <p:bgPr>
        <a:solidFill>
          <a:schemeClr val="bg1"/>
        </a:solidFill>
        <a:effectLst/>
      </p:bgPr>
    </p:bg>
    <p:spTree>
      <p:nvGrpSpPr>
        <p:cNvPr id="1" name=""/>
        <p:cNvGrpSpPr/>
        <p:nvPr/>
      </p:nvGrpSpPr>
      <p:grpSpPr>
        <a:xfrm>
          <a:off x="0" y="0"/>
          <a:ext cx="0" cy="0"/>
          <a:chOff x="0" y="0"/>
          <a:chExt cx="0" cy="0"/>
        </a:xfrm>
      </p:grpSpPr>
      <p:sp>
        <p:nvSpPr>
          <p:cNvPr id="31" name="Platshållare för bild 30">
            <a:extLst>
              <a:ext uri="{FF2B5EF4-FFF2-40B4-BE49-F238E27FC236}">
                <a16:creationId xmlns:a16="http://schemas.microsoft.com/office/drawing/2014/main" id="{AD7E2A3D-496C-56F6-3C82-A1E718E1325F}"/>
              </a:ext>
            </a:extLst>
          </p:cNvPr>
          <p:cNvSpPr>
            <a:spLocks noGrp="1"/>
          </p:cNvSpPr>
          <p:nvPr>
            <p:ph type="pic" sz="quarter" idx="17"/>
          </p:nvPr>
        </p:nvSpPr>
        <p:spPr>
          <a:xfrm>
            <a:off x="7974010" y="657225"/>
            <a:ext cx="3580695" cy="2424839"/>
          </a:xfrm>
          <a:custGeom>
            <a:avLst/>
            <a:gdLst>
              <a:gd name="connsiteX0" fmla="*/ 103172 w 3580694"/>
              <a:gd name="connsiteY0" fmla="*/ 0 h 2424839"/>
              <a:gd name="connsiteX1" fmla="*/ 3477523 w 3580694"/>
              <a:gd name="connsiteY1" fmla="*/ 0 h 2424839"/>
              <a:gd name="connsiteX2" fmla="*/ 3580694 w 3580694"/>
              <a:gd name="connsiteY2" fmla="*/ 103171 h 2424839"/>
              <a:gd name="connsiteX3" fmla="*/ 3580694 w 3580694"/>
              <a:gd name="connsiteY3" fmla="*/ 2236829 h 2424839"/>
              <a:gd name="connsiteX4" fmla="*/ 3580693 w 3580694"/>
              <a:gd name="connsiteY4" fmla="*/ 2236834 h 2424839"/>
              <a:gd name="connsiteX5" fmla="*/ 3580693 w 3580694"/>
              <a:gd name="connsiteY5" fmla="*/ 2321668 h 2424839"/>
              <a:gd name="connsiteX6" fmla="*/ 3477522 w 3580694"/>
              <a:gd name="connsiteY6" fmla="*/ 2424839 h 2424839"/>
              <a:gd name="connsiteX7" fmla="*/ 103171 w 3580694"/>
              <a:gd name="connsiteY7" fmla="*/ 2424839 h 2424839"/>
              <a:gd name="connsiteX8" fmla="*/ 0 w 3580694"/>
              <a:gd name="connsiteY8" fmla="*/ 2321668 h 2424839"/>
              <a:gd name="connsiteX9" fmla="*/ 0 w 3580694"/>
              <a:gd name="connsiteY9" fmla="*/ 188010 h 2424839"/>
              <a:gd name="connsiteX10" fmla="*/ 1 w 3580694"/>
              <a:gd name="connsiteY10" fmla="*/ 188005 h 2424839"/>
              <a:gd name="connsiteX11" fmla="*/ 1 w 3580694"/>
              <a:gd name="connsiteY11" fmla="*/ 103171 h 2424839"/>
              <a:gd name="connsiteX12" fmla="*/ 103172 w 3580694"/>
              <a:gd name="connsiteY12" fmla="*/ 0 h 242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80694" h="2424839">
                <a:moveTo>
                  <a:pt x="103172" y="0"/>
                </a:moveTo>
                <a:lnTo>
                  <a:pt x="3477523" y="0"/>
                </a:lnTo>
                <a:cubicBezTo>
                  <a:pt x="3534503" y="0"/>
                  <a:pt x="3580694" y="46191"/>
                  <a:pt x="3580694" y="103171"/>
                </a:cubicBezTo>
                <a:lnTo>
                  <a:pt x="3580694" y="2236829"/>
                </a:lnTo>
                <a:lnTo>
                  <a:pt x="3580693" y="2236834"/>
                </a:lnTo>
                <a:lnTo>
                  <a:pt x="3580693" y="2321668"/>
                </a:lnTo>
                <a:cubicBezTo>
                  <a:pt x="3580693" y="2378648"/>
                  <a:pt x="3534502" y="2424839"/>
                  <a:pt x="3477522" y="2424839"/>
                </a:cubicBezTo>
                <a:lnTo>
                  <a:pt x="103171" y="2424839"/>
                </a:lnTo>
                <a:cubicBezTo>
                  <a:pt x="46191" y="2424839"/>
                  <a:pt x="0" y="2378648"/>
                  <a:pt x="0" y="2321668"/>
                </a:cubicBezTo>
                <a:lnTo>
                  <a:pt x="0" y="188010"/>
                </a:lnTo>
                <a:lnTo>
                  <a:pt x="1" y="188005"/>
                </a:lnTo>
                <a:lnTo>
                  <a:pt x="1" y="103171"/>
                </a:lnTo>
                <a:cubicBezTo>
                  <a:pt x="1" y="46191"/>
                  <a:pt x="46192" y="0"/>
                  <a:pt x="103172" y="0"/>
                </a:cubicBezTo>
                <a:close/>
              </a:path>
            </a:pathLst>
          </a:custGeom>
          <a:solidFill>
            <a:schemeClr val="bg1">
              <a:lumMod val="85000"/>
            </a:schemeClr>
          </a:solidFill>
          <a:effectLst>
            <a:softEdge rad="0"/>
          </a:effectLst>
        </p:spPr>
        <p:txBody>
          <a:bodyPr wrap="square" lIns="108000" tIns="108000">
            <a:noAutofit/>
          </a:bodyPr>
          <a:lstStyle>
            <a:lvl1pPr marL="0" indent="0">
              <a:buNone/>
              <a:defRPr sz="1050"/>
            </a:lvl1pPr>
          </a:lstStyle>
          <a:p>
            <a:r>
              <a:rPr lang="sv-SE"/>
              <a:t>Klicka på ikonen för att lägga till en bild</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9294A706-646E-45F9-A724-EEE4509A1EAD}" type="datetime2">
              <a:rPr lang="sv-SE" smtClean="0"/>
              <a:t>onsdag den 5 november 2025</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Presentationens namn</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2" name="Platshållare för text 11">
            <a:extLst>
              <a:ext uri="{FF2B5EF4-FFF2-40B4-BE49-F238E27FC236}">
                <a16:creationId xmlns:a16="http://schemas.microsoft.com/office/drawing/2014/main" id="{C0A99E05-9692-F1E6-4B54-3243FFFAAEC5}"/>
              </a:ext>
            </a:extLst>
          </p:cNvPr>
          <p:cNvSpPr>
            <a:spLocks noGrp="1"/>
          </p:cNvSpPr>
          <p:nvPr>
            <p:ph type="body" sz="quarter" idx="15"/>
          </p:nvPr>
        </p:nvSpPr>
        <p:spPr>
          <a:xfrm>
            <a:off x="636586" y="657224"/>
            <a:ext cx="5410199" cy="2426400"/>
          </a:xfrm>
        </p:spPr>
        <p:txBody>
          <a:bodyPr/>
          <a:lstStyle>
            <a:lvl1pPr>
              <a:defRPr sz="1350"/>
            </a:lvl1pPr>
            <a:lvl2pPr>
              <a:defRPr sz="1200"/>
            </a:lvl2pPr>
            <a:lvl3pPr>
              <a:defRPr sz="1050"/>
            </a:lvl3pPr>
            <a:lvl4pPr>
              <a:defRPr sz="1050"/>
            </a:lvl4pPr>
            <a:lvl5pPr>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2" name="Platshållare för bild 31">
            <a:extLst>
              <a:ext uri="{FF2B5EF4-FFF2-40B4-BE49-F238E27FC236}">
                <a16:creationId xmlns:a16="http://schemas.microsoft.com/office/drawing/2014/main" id="{ECAAAB0D-3136-26E2-8E2E-2CB67B5EBD13}"/>
              </a:ext>
            </a:extLst>
          </p:cNvPr>
          <p:cNvSpPr>
            <a:spLocks noGrp="1"/>
          </p:cNvSpPr>
          <p:nvPr>
            <p:ph type="pic" sz="quarter" idx="18"/>
          </p:nvPr>
        </p:nvSpPr>
        <p:spPr>
          <a:xfrm>
            <a:off x="7974010" y="3190151"/>
            <a:ext cx="3580695" cy="2424839"/>
          </a:xfrm>
          <a:custGeom>
            <a:avLst/>
            <a:gdLst>
              <a:gd name="connsiteX0" fmla="*/ 103172 w 3580694"/>
              <a:gd name="connsiteY0" fmla="*/ 0 h 2424839"/>
              <a:gd name="connsiteX1" fmla="*/ 3477523 w 3580694"/>
              <a:gd name="connsiteY1" fmla="*/ 0 h 2424839"/>
              <a:gd name="connsiteX2" fmla="*/ 3580694 w 3580694"/>
              <a:gd name="connsiteY2" fmla="*/ 103171 h 2424839"/>
              <a:gd name="connsiteX3" fmla="*/ 3580694 w 3580694"/>
              <a:gd name="connsiteY3" fmla="*/ 2236829 h 2424839"/>
              <a:gd name="connsiteX4" fmla="*/ 3580693 w 3580694"/>
              <a:gd name="connsiteY4" fmla="*/ 2236834 h 2424839"/>
              <a:gd name="connsiteX5" fmla="*/ 3580693 w 3580694"/>
              <a:gd name="connsiteY5" fmla="*/ 2321668 h 2424839"/>
              <a:gd name="connsiteX6" fmla="*/ 3477522 w 3580694"/>
              <a:gd name="connsiteY6" fmla="*/ 2424839 h 2424839"/>
              <a:gd name="connsiteX7" fmla="*/ 103171 w 3580694"/>
              <a:gd name="connsiteY7" fmla="*/ 2424839 h 2424839"/>
              <a:gd name="connsiteX8" fmla="*/ 0 w 3580694"/>
              <a:gd name="connsiteY8" fmla="*/ 2321668 h 2424839"/>
              <a:gd name="connsiteX9" fmla="*/ 0 w 3580694"/>
              <a:gd name="connsiteY9" fmla="*/ 188010 h 2424839"/>
              <a:gd name="connsiteX10" fmla="*/ 1 w 3580694"/>
              <a:gd name="connsiteY10" fmla="*/ 188005 h 2424839"/>
              <a:gd name="connsiteX11" fmla="*/ 1 w 3580694"/>
              <a:gd name="connsiteY11" fmla="*/ 103171 h 2424839"/>
              <a:gd name="connsiteX12" fmla="*/ 103172 w 3580694"/>
              <a:gd name="connsiteY12" fmla="*/ 0 h 242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80694" h="2424839">
                <a:moveTo>
                  <a:pt x="103172" y="0"/>
                </a:moveTo>
                <a:lnTo>
                  <a:pt x="3477523" y="0"/>
                </a:lnTo>
                <a:cubicBezTo>
                  <a:pt x="3534503" y="0"/>
                  <a:pt x="3580694" y="46191"/>
                  <a:pt x="3580694" y="103171"/>
                </a:cubicBezTo>
                <a:lnTo>
                  <a:pt x="3580694" y="2236829"/>
                </a:lnTo>
                <a:lnTo>
                  <a:pt x="3580693" y="2236834"/>
                </a:lnTo>
                <a:lnTo>
                  <a:pt x="3580693" y="2321668"/>
                </a:lnTo>
                <a:cubicBezTo>
                  <a:pt x="3580693" y="2378648"/>
                  <a:pt x="3534502" y="2424839"/>
                  <a:pt x="3477522" y="2424839"/>
                </a:cubicBezTo>
                <a:lnTo>
                  <a:pt x="103171" y="2424839"/>
                </a:lnTo>
                <a:cubicBezTo>
                  <a:pt x="46191" y="2424839"/>
                  <a:pt x="0" y="2378648"/>
                  <a:pt x="0" y="2321668"/>
                </a:cubicBezTo>
                <a:lnTo>
                  <a:pt x="0" y="188010"/>
                </a:lnTo>
                <a:lnTo>
                  <a:pt x="1" y="188005"/>
                </a:lnTo>
                <a:lnTo>
                  <a:pt x="1" y="103171"/>
                </a:lnTo>
                <a:cubicBezTo>
                  <a:pt x="1" y="46191"/>
                  <a:pt x="46192" y="0"/>
                  <a:pt x="103172" y="0"/>
                </a:cubicBezTo>
                <a:close/>
              </a:path>
            </a:pathLst>
          </a:custGeom>
          <a:solidFill>
            <a:schemeClr val="bg1">
              <a:lumMod val="85000"/>
            </a:schemeClr>
          </a:solidFill>
          <a:effectLst>
            <a:softEdge rad="0"/>
          </a:effectLst>
        </p:spPr>
        <p:txBody>
          <a:bodyPr wrap="square" lIns="108000" tIns="108000">
            <a:noAutofit/>
          </a:bodyPr>
          <a:lstStyle>
            <a:lvl1pPr marL="0" indent="0">
              <a:buNone/>
              <a:defRPr sz="1050"/>
            </a:lvl1pPr>
          </a:lstStyle>
          <a:p>
            <a:r>
              <a:rPr lang="sv-SE"/>
              <a:t>Klicka på ikonen för att lägga till en bild</a:t>
            </a:r>
          </a:p>
        </p:txBody>
      </p:sp>
      <p:sp>
        <p:nvSpPr>
          <p:cNvPr id="33" name="Platshållare för text 11">
            <a:extLst>
              <a:ext uri="{FF2B5EF4-FFF2-40B4-BE49-F238E27FC236}">
                <a16:creationId xmlns:a16="http://schemas.microsoft.com/office/drawing/2014/main" id="{7AD550BB-C844-863D-7E38-77F502A779A3}"/>
              </a:ext>
            </a:extLst>
          </p:cNvPr>
          <p:cNvSpPr>
            <a:spLocks noGrp="1"/>
          </p:cNvSpPr>
          <p:nvPr>
            <p:ph type="body" sz="quarter" idx="19"/>
          </p:nvPr>
        </p:nvSpPr>
        <p:spPr>
          <a:xfrm>
            <a:off x="636586" y="3190148"/>
            <a:ext cx="5410199" cy="2426400"/>
          </a:xfrm>
        </p:spPr>
        <p:txBody>
          <a:bodyPr/>
          <a:lstStyle>
            <a:lvl1pPr>
              <a:defRPr sz="1350"/>
            </a:lvl1pPr>
            <a:lvl2pPr>
              <a:defRPr sz="1200"/>
            </a:lvl2pPr>
            <a:lvl3pPr>
              <a:defRPr sz="1050"/>
            </a:lvl3pPr>
            <a:lvl4pPr>
              <a:defRPr sz="1050"/>
            </a:lvl4pPr>
            <a:lvl5pPr>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7719820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akgrundsbild">
    <p:spTree>
      <p:nvGrpSpPr>
        <p:cNvPr id="1" name=""/>
        <p:cNvGrpSpPr/>
        <p:nvPr/>
      </p:nvGrpSpPr>
      <p:grpSpPr>
        <a:xfrm>
          <a:off x="0" y="0"/>
          <a:ext cx="0" cy="0"/>
          <a:chOff x="0" y="0"/>
          <a:chExt cx="0" cy="0"/>
        </a:xfrm>
      </p:grpSpPr>
      <p:sp>
        <p:nvSpPr>
          <p:cNvPr id="5" name="Platshållare för bild 2"/>
          <p:cNvSpPr>
            <a:spLocks noGrp="1"/>
          </p:cNvSpPr>
          <p:nvPr>
            <p:ph type="pic" idx="1"/>
          </p:nvPr>
        </p:nvSpPr>
        <p:spPr>
          <a:xfrm>
            <a:off x="0" y="260650"/>
            <a:ext cx="12192000" cy="4038029"/>
          </a:xfrm>
        </p:spPr>
        <p:txBody>
          <a:bodyPr/>
          <a:lstStyle>
            <a:lvl1pPr marL="0" indent="0" algn="ctr">
              <a:buNone/>
              <a:defRPr sz="2400">
                <a:latin typeface="Century Gothic" panose="020B0502020202020204" pitchFamily="34" charset="0"/>
                <a:cs typeface="Simplified Arabic Fixed" panose="02070309020205020404" pitchFamily="49" charset="-78"/>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a:t>Klicka på ikonen för att lägga till en bild</a:t>
            </a:r>
          </a:p>
        </p:txBody>
      </p:sp>
      <p:sp>
        <p:nvSpPr>
          <p:cNvPr id="2" name="Rubrik 1"/>
          <p:cNvSpPr>
            <a:spLocks noGrp="1"/>
          </p:cNvSpPr>
          <p:nvPr>
            <p:ph type="title"/>
          </p:nvPr>
        </p:nvSpPr>
        <p:spPr>
          <a:xfrm>
            <a:off x="527385" y="739775"/>
            <a:ext cx="11041225" cy="984250"/>
          </a:xfrm>
        </p:spPr>
        <p:txBody>
          <a:bodyPr/>
          <a:lstStyle>
            <a:lvl1pPr>
              <a:defRPr>
                <a:latin typeface="Century Gothic" panose="020B0502020202020204" pitchFamily="34" charset="0"/>
                <a:cs typeface="Simplified Arabic Fixed" panose="02070309020205020404" pitchFamily="49" charset="-78"/>
              </a:defRPr>
            </a:lvl1pPr>
          </a:lstStyle>
          <a:p>
            <a:r>
              <a:rPr lang="sv-SE"/>
              <a:t>Klicka här för att ändra mall för rubrikformat</a:t>
            </a:r>
          </a:p>
        </p:txBody>
      </p:sp>
      <p:sp>
        <p:nvSpPr>
          <p:cNvPr id="6" name="Platshållare för innehåll 2"/>
          <p:cNvSpPr>
            <a:spLocks noGrp="1"/>
          </p:cNvSpPr>
          <p:nvPr>
            <p:ph sz="half" idx="10" hasCustomPrompt="1"/>
          </p:nvPr>
        </p:nvSpPr>
        <p:spPr>
          <a:xfrm>
            <a:off x="527385" y="1798309"/>
            <a:ext cx="11041225" cy="430887"/>
          </a:xfrm>
        </p:spPr>
        <p:txBody>
          <a:bodyPr/>
          <a:lstStyle>
            <a:lvl1pPr>
              <a:defRPr sz="2100">
                <a:latin typeface="Century Gothic" panose="020B0502020202020204" pitchFamily="34" charset="0"/>
                <a:cs typeface="Simplified Arabic Fixed" panose="02070309020205020404" pitchFamily="49" charset="-78"/>
              </a:defRPr>
            </a:lvl1pPr>
            <a:lvl2pPr>
              <a:defRPr sz="1800">
                <a:latin typeface="Century Gothic" panose="020B0502020202020204" pitchFamily="34" charset="0"/>
                <a:cs typeface="Simplified Arabic Fixed" panose="02070309020205020404" pitchFamily="49" charset="-78"/>
              </a:defRPr>
            </a:lvl2pPr>
            <a:lvl3pPr>
              <a:defRPr sz="1500">
                <a:latin typeface="Century Gothic" panose="020B0502020202020204" pitchFamily="34" charset="0"/>
                <a:cs typeface="Simplified Arabic Fixed" panose="02070309020205020404" pitchFamily="49" charset="-78"/>
              </a:defRPr>
            </a:lvl3pPr>
            <a:lvl4pPr>
              <a:defRPr sz="1350">
                <a:latin typeface="Century Gothic" panose="020B0502020202020204" pitchFamily="34" charset="0"/>
                <a:cs typeface="Simplified Arabic Fixed" panose="02070309020205020404" pitchFamily="49" charset="-78"/>
              </a:defRPr>
            </a:lvl4pPr>
            <a:lvl5pPr>
              <a:defRPr sz="1350">
                <a:latin typeface="Century Gothic" panose="020B0502020202020204" pitchFamily="34" charset="0"/>
                <a:cs typeface="Simplified Arabic Fixed" panose="02070309020205020404" pitchFamily="49" charset="-78"/>
              </a:defRPr>
            </a:lvl5pPr>
            <a:lvl6pPr>
              <a:defRPr sz="1350"/>
            </a:lvl6pPr>
            <a:lvl7pPr>
              <a:defRPr sz="1350"/>
            </a:lvl7pPr>
            <a:lvl8pPr>
              <a:defRPr sz="1350"/>
            </a:lvl8pPr>
            <a:lvl9pPr>
              <a:defRPr sz="1350"/>
            </a:lvl9pPr>
          </a:lstStyle>
          <a:p>
            <a:pPr lvl="0"/>
            <a:r>
              <a:rPr lang="sv-SE"/>
              <a:t>text</a:t>
            </a:r>
          </a:p>
        </p:txBody>
      </p:sp>
    </p:spTree>
    <p:extLst>
      <p:ext uri="{BB962C8B-B14F-4D97-AF65-F5344CB8AC3E}">
        <p14:creationId xmlns:p14="http://schemas.microsoft.com/office/powerpoint/2010/main" val="33426540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Välj egen sidoställd bild">
    <p:spTree>
      <p:nvGrpSpPr>
        <p:cNvPr id="1" name=""/>
        <p:cNvGrpSpPr/>
        <p:nvPr/>
      </p:nvGrpSpPr>
      <p:grpSpPr>
        <a:xfrm>
          <a:off x="0" y="0"/>
          <a:ext cx="0" cy="0"/>
          <a:chOff x="0" y="0"/>
          <a:chExt cx="0" cy="0"/>
        </a:xfrm>
      </p:grpSpPr>
      <p:sp>
        <p:nvSpPr>
          <p:cNvPr id="2" name="Rubrik 1"/>
          <p:cNvSpPr>
            <a:spLocks noGrp="1"/>
          </p:cNvSpPr>
          <p:nvPr>
            <p:ph type="title"/>
          </p:nvPr>
        </p:nvSpPr>
        <p:spPr>
          <a:xfrm>
            <a:off x="527383" y="739775"/>
            <a:ext cx="5568617" cy="984250"/>
          </a:xfrm>
        </p:spPr>
        <p:txBody>
          <a:bodyPr/>
          <a:lstStyle>
            <a:lvl1pPr>
              <a:defRPr>
                <a:latin typeface="Century Gothic" panose="020B0502020202020204" pitchFamily="34" charset="0"/>
                <a:cs typeface="Simplified Arabic Fixed" panose="02070309020205020404" pitchFamily="49" charset="-78"/>
              </a:defRPr>
            </a:lvl1pPr>
          </a:lstStyle>
          <a:p>
            <a:r>
              <a:rPr lang="sv-SE"/>
              <a:t>Klicka här för att ändra format</a:t>
            </a:r>
          </a:p>
        </p:txBody>
      </p:sp>
      <p:sp>
        <p:nvSpPr>
          <p:cNvPr id="6" name="Platshållare för innehåll 2"/>
          <p:cNvSpPr>
            <a:spLocks noGrp="1"/>
          </p:cNvSpPr>
          <p:nvPr>
            <p:ph sz="half" idx="10"/>
          </p:nvPr>
        </p:nvSpPr>
        <p:spPr>
          <a:xfrm>
            <a:off x="475755" y="2251076"/>
            <a:ext cx="5620247" cy="2339102"/>
          </a:xfrm>
        </p:spPr>
        <p:txBody>
          <a:bodyPr/>
          <a:lstStyle>
            <a:lvl1pPr>
              <a:defRPr sz="2100">
                <a:latin typeface="Century Gothic" panose="020B0502020202020204" pitchFamily="34" charset="0"/>
                <a:cs typeface="Simplified Arabic Fixed" panose="02070309020205020404" pitchFamily="49" charset="-78"/>
              </a:defRPr>
            </a:lvl1pPr>
            <a:lvl2pPr>
              <a:defRPr sz="1800">
                <a:latin typeface="Century Gothic" panose="020B0502020202020204" pitchFamily="34" charset="0"/>
                <a:cs typeface="Simplified Arabic Fixed" panose="02070309020205020404" pitchFamily="49" charset="-78"/>
              </a:defRPr>
            </a:lvl2pPr>
            <a:lvl3pPr>
              <a:defRPr sz="1500">
                <a:latin typeface="Century Gothic" panose="020B0502020202020204" pitchFamily="34" charset="0"/>
                <a:cs typeface="Simplified Arabic Fixed" panose="02070309020205020404" pitchFamily="49" charset="-78"/>
              </a:defRPr>
            </a:lvl3pPr>
            <a:lvl4pPr>
              <a:defRPr sz="1350">
                <a:latin typeface="Century Gothic" panose="020B0502020202020204" pitchFamily="34" charset="0"/>
                <a:cs typeface="Simplified Arabic Fixed" panose="02070309020205020404" pitchFamily="49" charset="-78"/>
              </a:defRPr>
            </a:lvl4pPr>
            <a:lvl5pPr>
              <a:defRPr sz="1350">
                <a:latin typeface="Century Gothic" panose="020B0502020202020204" pitchFamily="34" charset="0"/>
                <a:cs typeface="Simplified Arabic Fixed" panose="02070309020205020404" pitchFamily="49" charset="-78"/>
              </a:defRPr>
            </a:lvl5pPr>
            <a:lvl6pPr>
              <a:defRPr sz="1350"/>
            </a:lvl6pPr>
            <a:lvl7pPr>
              <a:defRPr sz="1350"/>
            </a:lvl7pPr>
            <a:lvl8pPr>
              <a:defRPr sz="1350"/>
            </a:lvl8pPr>
            <a:lvl9pPr>
              <a:defRPr sz="135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bild 2"/>
          <p:cNvSpPr>
            <a:spLocks noGrp="1"/>
          </p:cNvSpPr>
          <p:nvPr>
            <p:ph type="pic" idx="11"/>
          </p:nvPr>
        </p:nvSpPr>
        <p:spPr>
          <a:xfrm>
            <a:off x="6288021" y="260651"/>
            <a:ext cx="5760640" cy="984885"/>
          </a:xfrm>
        </p:spPr>
        <p:txBody>
          <a:bodyPr/>
          <a:lstStyle>
            <a:lvl1pPr marL="0" indent="0" algn="ctr">
              <a:buNone/>
              <a:defRPr sz="2400">
                <a:latin typeface="Century Gothic" panose="020B0502020202020204" pitchFamily="34" charset="0"/>
                <a:cs typeface="Simplified Arabic Fixed" panose="02070309020205020404" pitchFamily="49" charset="-78"/>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a:t>Klicka på ikonen för att lägga till en bild</a:t>
            </a:r>
          </a:p>
        </p:txBody>
      </p:sp>
    </p:spTree>
    <p:extLst>
      <p:ext uri="{BB962C8B-B14F-4D97-AF65-F5344CB8AC3E}">
        <p14:creationId xmlns:p14="http://schemas.microsoft.com/office/powerpoint/2010/main" val="20393398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Citat med rak pil - bild">
    <p:bg>
      <p:bgPr>
        <a:solidFill>
          <a:srgbClr val="FFFFFF"/>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782B7FB-E0E1-4411-9523-ECC4FDE0305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V="1">
            <a:off x="838200" y="4954234"/>
            <a:ext cx="1314451" cy="361068"/>
          </a:xfrm>
          <a:prstGeom prst="rect">
            <a:avLst/>
          </a:prstGeom>
        </p:spPr>
      </p:pic>
      <p:sp>
        <p:nvSpPr>
          <p:cNvPr id="7" name="Picture Placeholder 6">
            <a:extLst>
              <a:ext uri="{FF2B5EF4-FFF2-40B4-BE49-F238E27FC236}">
                <a16:creationId xmlns:a16="http://schemas.microsoft.com/office/drawing/2014/main" id="{8DFD6E81-7DBA-47AE-BD5D-4D11F7C93E9E}"/>
              </a:ext>
            </a:extLst>
          </p:cNvPr>
          <p:cNvSpPr>
            <a:spLocks noGrp="1"/>
          </p:cNvSpPr>
          <p:nvPr>
            <p:ph type="pic" sz="quarter" idx="13" hasCustomPrompt="1"/>
          </p:nvPr>
        </p:nvSpPr>
        <p:spPr>
          <a:xfrm>
            <a:off x="300039" y="293412"/>
            <a:ext cx="11597101" cy="6288872"/>
          </a:xfrm>
        </p:spPr>
        <p:txBody>
          <a:bodyPr/>
          <a:lstStyle>
            <a:lvl1pPr algn="ctr">
              <a:buNone/>
              <a:defRPr sz="1350"/>
            </a:lvl1pPr>
          </a:lstStyle>
          <a:p>
            <a:r>
              <a:rPr lang="sv-SE"/>
              <a:t> Klicka för att infoga bakgrundsbild</a:t>
            </a:r>
          </a:p>
        </p:txBody>
      </p:sp>
      <p:sp>
        <p:nvSpPr>
          <p:cNvPr id="2" name="Rubrik 1">
            <a:extLst>
              <a:ext uri="{FF2B5EF4-FFF2-40B4-BE49-F238E27FC236}">
                <a16:creationId xmlns:a16="http://schemas.microsoft.com/office/drawing/2014/main" id="{05571902-9019-4326-9DA4-70B9743B49ED}"/>
              </a:ext>
            </a:extLst>
          </p:cNvPr>
          <p:cNvSpPr>
            <a:spLocks noGrp="1"/>
          </p:cNvSpPr>
          <p:nvPr>
            <p:ph type="title" hasCustomPrompt="1"/>
          </p:nvPr>
        </p:nvSpPr>
        <p:spPr>
          <a:xfrm>
            <a:off x="838201" y="2035572"/>
            <a:ext cx="7305675" cy="2786856"/>
          </a:xfrm>
        </p:spPr>
        <p:txBody>
          <a:bodyPr anchor="b"/>
          <a:lstStyle>
            <a:lvl1pPr>
              <a:defRPr sz="2700" b="1">
                <a:latin typeface="+mn-lt"/>
              </a:defRPr>
            </a:lvl1pPr>
          </a:lstStyle>
          <a:p>
            <a:r>
              <a:rPr lang="sv-SE"/>
              <a:t>Klicka här för skriva citat i upp till fem rader</a:t>
            </a:r>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a:xfrm>
            <a:off x="838200" y="7371958"/>
            <a:ext cx="2743200" cy="165400"/>
          </a:xfrm>
        </p:spPr>
        <p:txBody>
          <a:bodyPr/>
          <a:lstStyle/>
          <a:p>
            <a:fld id="{FD403CD0-842C-4BCD-83D3-BB78B185EE38}" type="datetimeFigureOut">
              <a:rPr lang="sv-SE" smtClean="0"/>
              <a:t>2025-11-05</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a:xfrm>
            <a:off x="838200" y="7570127"/>
            <a:ext cx="4114800" cy="165400"/>
          </a:xfrm>
        </p:spPr>
        <p:txBody>
          <a:bodyPr/>
          <a:lstStyle/>
          <a:p>
            <a:endParaRPr lang="sv-SE"/>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a:xfrm>
            <a:off x="8610600" y="7570127"/>
            <a:ext cx="2743200" cy="165400"/>
          </a:xfrm>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12245748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Jämförelse med underrubrik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C447B7-A1D7-4C2A-AA62-F37F32D5ECB7}"/>
              </a:ext>
            </a:extLst>
          </p:cNvPr>
          <p:cNvSpPr>
            <a:spLocks noGrp="1"/>
          </p:cNvSpPr>
          <p:nvPr>
            <p:ph type="title" hasCustomPrompt="1"/>
          </p:nvPr>
        </p:nvSpPr>
        <p:spPr>
          <a:xfrm>
            <a:off x="301487" y="293412"/>
            <a:ext cx="8648700" cy="1325563"/>
          </a:xfrm>
        </p:spPr>
        <p:txBody>
          <a:bodyPr/>
          <a:lstStyle>
            <a:lvl1pPr>
              <a:defRPr/>
            </a:lvl1pPr>
          </a:lstStyle>
          <a:p>
            <a:r>
              <a:rPr lang="sv-SE"/>
              <a:t>Klicka här för att skriva rubrik i upp till två rader</a:t>
            </a:r>
          </a:p>
        </p:txBody>
      </p:sp>
      <p:sp>
        <p:nvSpPr>
          <p:cNvPr id="3" name="Platshållare för text 2">
            <a:extLst>
              <a:ext uri="{FF2B5EF4-FFF2-40B4-BE49-F238E27FC236}">
                <a16:creationId xmlns:a16="http://schemas.microsoft.com/office/drawing/2014/main" id="{02676758-DB6F-48D8-951C-8F4205231323}"/>
              </a:ext>
            </a:extLst>
          </p:cNvPr>
          <p:cNvSpPr>
            <a:spLocks noGrp="1"/>
          </p:cNvSpPr>
          <p:nvPr>
            <p:ph type="body" idx="1"/>
          </p:nvPr>
        </p:nvSpPr>
        <p:spPr>
          <a:xfrm>
            <a:off x="301488" y="1829200"/>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BBB91D99-D2D3-4056-9A06-DB9129319516}"/>
              </a:ext>
            </a:extLst>
          </p:cNvPr>
          <p:cNvSpPr>
            <a:spLocks noGrp="1"/>
          </p:cNvSpPr>
          <p:nvPr>
            <p:ph sz="half" idx="2"/>
          </p:nvPr>
        </p:nvSpPr>
        <p:spPr>
          <a:xfrm>
            <a:off x="316707" y="2809625"/>
            <a:ext cx="5157787" cy="31281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64B5B5E2-4390-48D4-A214-EFF599B5C620}"/>
              </a:ext>
            </a:extLst>
          </p:cNvPr>
          <p:cNvSpPr>
            <a:spLocks noGrp="1"/>
          </p:cNvSpPr>
          <p:nvPr>
            <p:ph type="body" sz="quarter" idx="3"/>
          </p:nvPr>
        </p:nvSpPr>
        <p:spPr>
          <a:xfrm>
            <a:off x="5643427" y="1829200"/>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84E0839F-DA86-4E14-BFC3-BD0F948A2A61}"/>
              </a:ext>
            </a:extLst>
          </p:cNvPr>
          <p:cNvSpPr>
            <a:spLocks noGrp="1"/>
          </p:cNvSpPr>
          <p:nvPr>
            <p:ph sz="quarter" idx="4"/>
          </p:nvPr>
        </p:nvSpPr>
        <p:spPr>
          <a:xfrm>
            <a:off x="5648671" y="2809623"/>
            <a:ext cx="5183188" cy="312815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88534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ext och högerställd bild">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561CF1-8C58-43C4-85F4-74B85A95CCC3}"/>
              </a:ext>
            </a:extLst>
          </p:cNvPr>
          <p:cNvSpPr>
            <a:spLocks noGrp="1"/>
          </p:cNvSpPr>
          <p:nvPr>
            <p:ph type="title"/>
          </p:nvPr>
        </p:nvSpPr>
        <p:spPr>
          <a:xfrm>
            <a:off x="301488" y="293412"/>
            <a:ext cx="3932237" cy="1600200"/>
          </a:xfrm>
        </p:spPr>
        <p:txBody>
          <a:bodyPr anchor="b"/>
          <a:lstStyle>
            <a:lvl1pPr>
              <a:defRPr sz="2400"/>
            </a:lvl1pPr>
          </a:lstStyle>
          <a:p>
            <a:r>
              <a:rPr lang="sv-SE"/>
              <a:t>Klicka här för att ändra mall för rubrikformat</a:t>
            </a:r>
          </a:p>
        </p:txBody>
      </p:sp>
      <p:sp>
        <p:nvSpPr>
          <p:cNvPr id="4" name="Platshållare för text 3">
            <a:extLst>
              <a:ext uri="{FF2B5EF4-FFF2-40B4-BE49-F238E27FC236}">
                <a16:creationId xmlns:a16="http://schemas.microsoft.com/office/drawing/2014/main" id="{691A2496-44E0-44EE-8C5B-1B08A193A429}"/>
              </a:ext>
            </a:extLst>
          </p:cNvPr>
          <p:cNvSpPr>
            <a:spLocks noGrp="1"/>
          </p:cNvSpPr>
          <p:nvPr>
            <p:ph type="body" sz="half" idx="2"/>
          </p:nvPr>
        </p:nvSpPr>
        <p:spPr>
          <a:xfrm>
            <a:off x="301488" y="2105425"/>
            <a:ext cx="3932237" cy="38231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ADA1203-DAFF-46B9-91D7-47E5BF89EB5F}"/>
              </a:ext>
            </a:extLst>
          </p:cNvPr>
          <p:cNvSpPr>
            <a:spLocks noGrp="1"/>
          </p:cNvSpPr>
          <p:nvPr>
            <p:ph type="dt" sz="half" idx="10"/>
          </p:nvPr>
        </p:nvSpPr>
        <p:spPr>
          <a:xfrm>
            <a:off x="657225" y="7257658"/>
            <a:ext cx="2743200" cy="165400"/>
          </a:xfrm>
          <a:prstGeom prst="rect">
            <a:avLst/>
          </a:prstGeom>
        </p:spPr>
        <p:txBody>
          <a:bodyPr/>
          <a:lstStyle/>
          <a:p>
            <a:fld id="{FD403CD0-842C-4BCD-83D3-BB78B185EE38}" type="datetimeFigureOut">
              <a:rPr lang="sv-SE" smtClean="0"/>
              <a:t>2025-11-05</a:t>
            </a:fld>
            <a:endParaRPr lang="sv-SE"/>
          </a:p>
        </p:txBody>
      </p:sp>
      <p:sp>
        <p:nvSpPr>
          <p:cNvPr id="6" name="Platshållare för sidfot 5">
            <a:extLst>
              <a:ext uri="{FF2B5EF4-FFF2-40B4-BE49-F238E27FC236}">
                <a16:creationId xmlns:a16="http://schemas.microsoft.com/office/drawing/2014/main" id="{C9210FBD-A2BE-440A-B709-3F3BB63866CD}"/>
              </a:ext>
            </a:extLst>
          </p:cNvPr>
          <p:cNvSpPr>
            <a:spLocks noGrp="1"/>
          </p:cNvSpPr>
          <p:nvPr>
            <p:ph type="ftr" sz="quarter" idx="11"/>
          </p:nvPr>
        </p:nvSpPr>
        <p:spPr>
          <a:xfrm>
            <a:off x="657225" y="7455827"/>
            <a:ext cx="4114800" cy="165400"/>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BE28D374-4D75-4567-950A-F1F60FB46C08}"/>
              </a:ext>
            </a:extLst>
          </p:cNvPr>
          <p:cNvSpPr>
            <a:spLocks noGrp="1"/>
          </p:cNvSpPr>
          <p:nvPr>
            <p:ph type="sldNum" sz="quarter" idx="12"/>
          </p:nvPr>
        </p:nvSpPr>
        <p:spPr>
          <a:xfrm>
            <a:off x="8429625" y="7455827"/>
            <a:ext cx="2743200" cy="165400"/>
          </a:xfrm>
          <a:prstGeom prst="rect">
            <a:avLst/>
          </a:prstGeom>
        </p:spPr>
        <p:txBody>
          <a:bodyPr/>
          <a:lstStyle/>
          <a:p>
            <a:fld id="{AE086683-F536-42AB-ABBC-F4803DFE8DBC}" type="slidenum">
              <a:rPr lang="sv-SE" smtClean="0"/>
              <a:t>‹#›</a:t>
            </a:fld>
            <a:endParaRPr lang="sv-SE"/>
          </a:p>
        </p:txBody>
      </p:sp>
      <p:sp>
        <p:nvSpPr>
          <p:cNvPr id="9" name="Picture Placeholder 8">
            <a:extLst>
              <a:ext uri="{FF2B5EF4-FFF2-40B4-BE49-F238E27FC236}">
                <a16:creationId xmlns:a16="http://schemas.microsoft.com/office/drawing/2014/main" id="{943A14B3-EEC6-432F-9524-12E206EE884B}"/>
              </a:ext>
            </a:extLst>
          </p:cNvPr>
          <p:cNvSpPr>
            <a:spLocks noGrp="1"/>
          </p:cNvSpPr>
          <p:nvPr>
            <p:ph type="pic" sz="quarter" idx="13" hasCustomPrompt="1"/>
          </p:nvPr>
        </p:nvSpPr>
        <p:spPr>
          <a:xfrm>
            <a:off x="4467227" y="293412"/>
            <a:ext cx="7423288" cy="6266414"/>
          </a:xfrm>
        </p:spPr>
        <p:txBody>
          <a:bodyPr/>
          <a:lstStyle>
            <a:lvl1pPr algn="ctr">
              <a:buNone/>
              <a:defRPr sz="1200"/>
            </a:lvl1pPr>
          </a:lstStyle>
          <a:p>
            <a:r>
              <a:rPr lang="sv-SE"/>
              <a:t> </a:t>
            </a:r>
          </a:p>
          <a:p>
            <a:endParaRPr lang="sv-SE"/>
          </a:p>
          <a:p>
            <a:endParaRPr lang="sv-SE"/>
          </a:p>
          <a:p>
            <a:endParaRPr lang="sv-SE"/>
          </a:p>
          <a:p>
            <a:endParaRPr lang="sv-SE"/>
          </a:p>
          <a:p>
            <a:endParaRPr lang="sv-SE"/>
          </a:p>
          <a:p>
            <a:endParaRPr lang="sv-SE"/>
          </a:p>
          <a:p>
            <a:r>
              <a:rPr lang="sv-SE"/>
              <a:t>Klicka på ikonen för att införa bild</a:t>
            </a:r>
          </a:p>
        </p:txBody>
      </p:sp>
    </p:spTree>
    <p:extLst>
      <p:ext uri="{BB962C8B-B14F-4D97-AF65-F5344CB8AC3E}">
        <p14:creationId xmlns:p14="http://schemas.microsoft.com/office/powerpoint/2010/main" val="395235621"/>
      </p:ext>
    </p:extLst>
  </p:cSld>
  <p:clrMapOvr>
    <a:masterClrMapping/>
  </p:clrMapOvr>
  <p:extLst>
    <p:ext uri="{DCECCB84-F9BA-43D5-87BE-67443E8EF086}">
      <p15:sldGuideLst xmlns:p15="http://schemas.microsoft.com/office/powerpoint/2012/main">
        <p15:guide id="1" orient="horz" pos="2160">
          <p15:clr>
            <a:srgbClr val="FBAE40"/>
          </p15:clr>
        </p15:guide>
        <p15:guide id="2" pos="51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rt">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636044" y="659606"/>
            <a:ext cx="10918662" cy="2645569"/>
          </a:xfrm>
        </p:spPr>
        <p:txBody>
          <a:bodyPr anchor="t" anchorCtr="0"/>
          <a:lstStyle>
            <a:lvl1pPr algn="l">
              <a:lnSpc>
                <a:spcPct val="92000"/>
              </a:lnSpc>
              <a:defRPr sz="9200" b="1" spc="0" baseline="0">
                <a:solidFill>
                  <a:schemeClr val="tx1"/>
                </a:solidFill>
                <a:latin typeface="+mj-lt"/>
              </a:defRPr>
            </a:lvl1pPr>
          </a:lstStyle>
          <a:p>
            <a:r>
              <a:rPr lang="sv-SE"/>
              <a:t>Klicka här för att ändra mall för rubrikformat</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a:xfrm>
            <a:off x="5318123" y="6858000"/>
            <a:ext cx="1658937" cy="0"/>
          </a:xfrm>
        </p:spPr>
        <p:txBody>
          <a:bodyPr/>
          <a:lstStyle>
            <a:lvl1pPr>
              <a:defRPr sz="100">
                <a:solidFill>
                  <a:schemeClr val="tx1">
                    <a:alpha val="0"/>
                  </a:schemeClr>
                </a:solidFill>
              </a:defRPr>
            </a:lvl1pPr>
          </a:lstStyle>
          <a:p>
            <a:fld id="{73468831-2CA2-4911-BF24-D3F0177B4ABF}" type="datetime2">
              <a:rPr lang="sv-SE" smtClean="0"/>
              <a:t>onsdag den 5 november 2025</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a:xfrm>
            <a:off x="3426616" y="6858000"/>
            <a:ext cx="1597822" cy="0"/>
          </a:xfrm>
        </p:spPr>
        <p:txBody>
          <a:bodyPr/>
          <a:lstStyle>
            <a:lvl1pPr>
              <a:defRPr sz="100">
                <a:solidFill>
                  <a:schemeClr val="tx1">
                    <a:alpha val="0"/>
                  </a:schemeClr>
                </a:solidFill>
              </a:defRPr>
            </a:lvl1pPr>
          </a:lstStyle>
          <a:p>
            <a:r>
              <a:rPr lang="sv-SE"/>
              <a:t>Presentationens namn</a:t>
            </a:r>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a:xfrm>
            <a:off x="10834706" y="6858000"/>
            <a:ext cx="72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22203001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2"/>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98F9C381-B640-406B-A059-0DF122B59481}" type="datetime2">
              <a:rPr lang="sv-SE" smtClean="0"/>
              <a:t>onsdag den 5 november 2025</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Presentationens namn</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8" name="Platshållare för text 7">
            <a:extLst>
              <a:ext uri="{FF2B5EF4-FFF2-40B4-BE49-F238E27FC236}">
                <a16:creationId xmlns:a16="http://schemas.microsoft.com/office/drawing/2014/main" id="{8A578F89-AD78-7C15-6092-3BFF50E5BF5D}"/>
              </a:ext>
            </a:extLst>
          </p:cNvPr>
          <p:cNvSpPr>
            <a:spLocks noGrp="1"/>
          </p:cNvSpPr>
          <p:nvPr>
            <p:ph type="body" sz="quarter" idx="13" hasCustomPrompt="1"/>
          </p:nvPr>
        </p:nvSpPr>
        <p:spPr>
          <a:xfrm>
            <a:off x="5429250" y="659606"/>
            <a:ext cx="6127200" cy="4955382"/>
          </a:xfrm>
        </p:spPr>
        <p:txBody>
          <a:bodyPr/>
          <a:lstStyle>
            <a:lvl1pPr marL="0" indent="0" defTabSz="747713">
              <a:lnSpc>
                <a:spcPct val="100000"/>
              </a:lnSpc>
              <a:spcBef>
                <a:spcPts val="3600"/>
              </a:spcBef>
              <a:spcAft>
                <a:spcPts val="0"/>
              </a:spcAft>
              <a:buNone/>
              <a:tabLst>
                <a:tab pos="6120000" algn="r"/>
              </a:tabLst>
              <a:defRPr baseline="0">
                <a:solidFill>
                  <a:schemeClr val="tx2"/>
                </a:solidFill>
              </a:defRPr>
            </a:lvl1pPr>
            <a:lvl2pPr marL="0" indent="0">
              <a:lnSpc>
                <a:spcPct val="100000"/>
              </a:lnSpc>
              <a:spcBef>
                <a:spcPts val="1300"/>
              </a:spcBef>
              <a:spcAft>
                <a:spcPts val="0"/>
              </a:spcAft>
              <a:buNone/>
              <a:tabLst>
                <a:tab pos="6120000" algn="r"/>
              </a:tabLst>
              <a:defRPr sz="1200" baseline="0">
                <a:solidFill>
                  <a:schemeClr val="tx2"/>
                </a:solidFill>
              </a:defRPr>
            </a:lvl2pPr>
          </a:lstStyle>
          <a:p>
            <a:pPr lvl="0"/>
            <a:r>
              <a:rPr lang="sv-SE"/>
              <a:t>Tryck </a:t>
            </a:r>
            <a:r>
              <a:rPr lang="sv-SE" err="1"/>
              <a:t>Tab</a:t>
            </a:r>
            <a:r>
              <a:rPr lang="sv-SE"/>
              <a:t> för att lägga in sidnummer</a:t>
            </a:r>
          </a:p>
          <a:p>
            <a:pPr lvl="1"/>
            <a:r>
              <a:rPr lang="sv-SE"/>
              <a:t>Nivå två</a:t>
            </a:r>
          </a:p>
        </p:txBody>
      </p:sp>
      <p:sp>
        <p:nvSpPr>
          <p:cNvPr id="11" name="Rubrik 10">
            <a:extLst>
              <a:ext uri="{FF2B5EF4-FFF2-40B4-BE49-F238E27FC236}">
                <a16:creationId xmlns:a16="http://schemas.microsoft.com/office/drawing/2014/main" id="{F7078908-DF79-1A41-B2CF-EB5BEC3F564A}"/>
              </a:ext>
            </a:extLst>
          </p:cNvPr>
          <p:cNvSpPr>
            <a:spLocks noGrp="1"/>
          </p:cNvSpPr>
          <p:nvPr>
            <p:ph type="title"/>
          </p:nvPr>
        </p:nvSpPr>
        <p:spPr/>
        <p:txBody>
          <a:bodyPr/>
          <a:lstStyle>
            <a:lvl1pPr>
              <a:defRPr baseline="0"/>
            </a:lvl1pPr>
          </a:lstStyle>
          <a:p>
            <a:r>
              <a:rPr lang="sv-SE"/>
              <a:t>Klicka här för att ändra mall för rubrikformat</a:t>
            </a:r>
          </a:p>
        </p:txBody>
      </p:sp>
      <p:sp>
        <p:nvSpPr>
          <p:cNvPr id="12" name="Rektangel 11">
            <a:extLst>
              <a:ext uri="{FF2B5EF4-FFF2-40B4-BE49-F238E27FC236}">
                <a16:creationId xmlns:a16="http://schemas.microsoft.com/office/drawing/2014/main" id="{AA047E13-95BC-66BB-5EE8-7D56D058FA56}"/>
              </a:ext>
            </a:extLst>
          </p:cNvPr>
          <p:cNvSpPr/>
          <p:nvPr userDrawn="1"/>
        </p:nvSpPr>
        <p:spPr>
          <a:xfrm>
            <a:off x="-3543300" y="0"/>
            <a:ext cx="3289300" cy="4146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0" rtlCol="0" anchor="t" anchorCtr="0"/>
          <a:lstStyle/>
          <a:p>
            <a:pPr algn="l"/>
            <a:r>
              <a:rPr lang="sv-SE" sz="1500">
                <a:solidFill>
                  <a:schemeClr val="tx1"/>
                </a:solidFill>
                <a:cs typeface="Arial" panose="020B0604020202020204" pitchFamily="34" charset="0"/>
              </a:rPr>
              <a:t>För att lägga in sidnummer, skriv in texten på raden och klicka TAB. Då hamnar du på rätt position för att skriva in sidnummer.</a:t>
            </a:r>
          </a:p>
          <a:p>
            <a:pPr algn="l"/>
            <a:endParaRPr lang="sv-SE" sz="1500">
              <a:solidFill>
                <a:schemeClr val="tx1"/>
              </a:solidFill>
              <a:cs typeface="Arial" panose="020B0604020202020204" pitchFamily="34" charset="0"/>
            </a:endParaRPr>
          </a:p>
          <a:p>
            <a:pPr algn="l"/>
            <a:r>
              <a:rPr lang="sv-SE" sz="1500">
                <a:solidFill>
                  <a:schemeClr val="tx1"/>
                </a:solidFill>
                <a:cs typeface="Arial" panose="020B0604020202020204" pitchFamily="34" charset="0"/>
              </a:rPr>
              <a:t>För att få de olika nivåerna använder man sig av  ”Minska listnivå” och ”Öka listnivå” uppe i Startmenyn.</a:t>
            </a:r>
          </a:p>
        </p:txBody>
      </p:sp>
      <p:grpSp>
        <p:nvGrpSpPr>
          <p:cNvPr id="15" name="Grupp 14">
            <a:extLst>
              <a:ext uri="{FF2B5EF4-FFF2-40B4-BE49-F238E27FC236}">
                <a16:creationId xmlns:a16="http://schemas.microsoft.com/office/drawing/2014/main" id="{A7AD326B-F3EB-748A-1F7E-E828043C8256}"/>
              </a:ext>
            </a:extLst>
          </p:cNvPr>
          <p:cNvGrpSpPr/>
          <p:nvPr userDrawn="1"/>
        </p:nvGrpSpPr>
        <p:grpSpPr>
          <a:xfrm>
            <a:off x="-3374246" y="2654706"/>
            <a:ext cx="2909811" cy="1231494"/>
            <a:chOff x="-3374246" y="2654706"/>
            <a:chExt cx="1934553" cy="818744"/>
          </a:xfrm>
        </p:grpSpPr>
        <p:pic>
          <p:nvPicPr>
            <p:cNvPr id="13" name="Bildobjekt 12">
              <a:extLst>
                <a:ext uri="{FF2B5EF4-FFF2-40B4-BE49-F238E27FC236}">
                  <a16:creationId xmlns:a16="http://schemas.microsoft.com/office/drawing/2014/main" id="{44B28235-E44D-D59B-5B70-0EB41683BBB2}"/>
                </a:ext>
              </a:extLst>
            </p:cNvPr>
            <p:cNvPicPr>
              <a:picLocks noChangeAspect="1"/>
            </p:cNvPicPr>
            <p:nvPr userDrawn="1"/>
          </p:nvPicPr>
          <p:blipFill>
            <a:blip r:embed="rId2">
              <a:alphaModFix/>
            </a:blip>
            <a:srcRect/>
            <a:stretch/>
          </p:blipFill>
          <p:spPr>
            <a:xfrm>
              <a:off x="-3374246" y="2654706"/>
              <a:ext cx="1934553" cy="818744"/>
            </a:xfrm>
            <a:prstGeom prst="rect">
              <a:avLst/>
            </a:prstGeom>
            <a:ln>
              <a:solidFill>
                <a:schemeClr val="bg1">
                  <a:lumMod val="75000"/>
                  <a:alpha val="41000"/>
                </a:schemeClr>
              </a:solidFill>
            </a:ln>
          </p:spPr>
        </p:pic>
        <p:sp>
          <p:nvSpPr>
            <p:cNvPr id="14" name="Rektangel 13">
              <a:extLst>
                <a:ext uri="{FF2B5EF4-FFF2-40B4-BE49-F238E27FC236}">
                  <a16:creationId xmlns:a16="http://schemas.microsoft.com/office/drawing/2014/main" id="{F02E1727-EEC0-54B0-2C99-A30335C943CD}"/>
                </a:ext>
              </a:extLst>
            </p:cNvPr>
            <p:cNvSpPr/>
            <p:nvPr userDrawn="1"/>
          </p:nvSpPr>
          <p:spPr>
            <a:xfrm>
              <a:off x="-2622550" y="2681288"/>
              <a:ext cx="457200" cy="288131"/>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500">
                <a:cs typeface="Arial" panose="020B0604020202020204" pitchFamily="34" charset="0"/>
              </a:endParaRPr>
            </a:p>
          </p:txBody>
        </p:sp>
      </p:grpSp>
    </p:spTree>
    <p:extLst>
      <p:ext uri="{BB962C8B-B14F-4D97-AF65-F5344CB8AC3E}">
        <p14:creationId xmlns:p14="http://schemas.microsoft.com/office/powerpoint/2010/main" val="1754695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tartsida dammgrå">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300038" y="548621"/>
            <a:ext cx="8696739" cy="2387600"/>
          </a:xfrm>
        </p:spPr>
        <p:txBody>
          <a:bodyPr anchor="ctr"/>
          <a:lstStyle>
            <a:lvl1pPr algn="l">
              <a:defRPr sz="6000">
                <a:solidFill>
                  <a:schemeClr val="tx1"/>
                </a:solidFill>
              </a:defRPr>
            </a:lvl1pPr>
          </a:lstStyle>
          <a:p>
            <a:r>
              <a:rPr lang="sv-SE"/>
              <a:t>Presentationens namn här i max tre rader</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300038" y="3164699"/>
            <a:ext cx="8696739" cy="972067"/>
          </a:xfr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a:xfrm>
            <a:off x="834865" y="7167102"/>
            <a:ext cx="2743200" cy="165400"/>
          </a:xfrm>
        </p:spPr>
        <p:txBody>
          <a:bodyPr/>
          <a:lstStyle/>
          <a:p>
            <a:pPr algn="r"/>
            <a:fld id="{FD403CD0-842C-4BCD-83D3-BB78B185EE38}" type="datetimeFigureOut">
              <a:rPr lang="sv-SE" smtClean="0"/>
              <a:pPr algn="r"/>
              <a:t>2025-11-05</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a:xfrm>
            <a:off x="834865" y="7365271"/>
            <a:ext cx="4114800" cy="165400"/>
          </a:xfrm>
        </p:spPr>
        <p:txBody>
          <a:bodyPr/>
          <a:lstStyle/>
          <a:p>
            <a:pPr algn="r"/>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a:xfrm>
            <a:off x="8607265" y="7365271"/>
            <a:ext cx="2743200" cy="165400"/>
          </a:xfrm>
        </p:spPr>
        <p:txBody>
          <a:bodyPr/>
          <a:lstStyle/>
          <a:p>
            <a:fld id="{AE086683-F536-42AB-ABBC-F4803DFE8DBC}" type="slidenum">
              <a:rPr lang="sv-SE" smtClean="0"/>
              <a:pPr/>
              <a:t>‹#›</a:t>
            </a:fld>
            <a:endParaRPr lang="sv-SE"/>
          </a:p>
        </p:txBody>
      </p:sp>
      <p:grpSp>
        <p:nvGrpSpPr>
          <p:cNvPr id="12" name="Bild 10">
            <a:extLst>
              <a:ext uri="{FF2B5EF4-FFF2-40B4-BE49-F238E27FC236}">
                <a16:creationId xmlns:a16="http://schemas.microsoft.com/office/drawing/2014/main" id="{D508B84F-23C9-4F7E-823B-0A100F346462}"/>
              </a:ext>
            </a:extLst>
          </p:cNvPr>
          <p:cNvGrpSpPr/>
          <p:nvPr/>
        </p:nvGrpSpPr>
        <p:grpSpPr>
          <a:xfrm rot="5400000" flipH="1">
            <a:off x="1453728" y="2911516"/>
            <a:ext cx="1550244" cy="4457700"/>
            <a:chOff x="1501949" y="2947924"/>
            <a:chExt cx="1502235" cy="4457700"/>
          </a:xfrm>
          <a:noFill/>
        </p:grpSpPr>
        <p:sp>
          <p:nvSpPr>
            <p:cNvPr id="13" name="Frihandsfigur: Form 12">
              <a:extLst>
                <a:ext uri="{FF2B5EF4-FFF2-40B4-BE49-F238E27FC236}">
                  <a16:creationId xmlns:a16="http://schemas.microsoft.com/office/drawing/2014/main" id="{DA175E4A-0F86-4A49-A379-364EA4E2779B}"/>
                </a:ext>
              </a:extLst>
            </p:cNvPr>
            <p:cNvSpPr/>
            <p:nvPr/>
          </p:nvSpPr>
          <p:spPr>
            <a:xfrm>
              <a:off x="1501949" y="2955544"/>
              <a:ext cx="1502235" cy="4450080"/>
            </a:xfrm>
            <a:custGeom>
              <a:avLst/>
              <a:gdLst>
                <a:gd name="connsiteX0" fmla="*/ 936450 w 1502235"/>
                <a:gd name="connsiteY0" fmla="*/ 4450080 h 4450080"/>
                <a:gd name="connsiteX1" fmla="*/ 967883 w 1502235"/>
                <a:gd name="connsiteY1" fmla="*/ 3996690 h 4450080"/>
                <a:gd name="connsiteX2" fmla="*/ 977408 w 1502235"/>
                <a:gd name="connsiteY2" fmla="*/ 3940493 h 4450080"/>
                <a:gd name="connsiteX3" fmla="*/ 988838 w 1502235"/>
                <a:gd name="connsiteY3" fmla="*/ 3884295 h 4450080"/>
                <a:gd name="connsiteX4" fmla="*/ 1002173 w 1502235"/>
                <a:gd name="connsiteY4" fmla="*/ 3829050 h 4450080"/>
                <a:gd name="connsiteX5" fmla="*/ 1017413 w 1502235"/>
                <a:gd name="connsiteY5" fmla="*/ 3773805 h 4450080"/>
                <a:gd name="connsiteX6" fmla="*/ 1098375 w 1502235"/>
                <a:gd name="connsiteY6" fmla="*/ 3561398 h 4450080"/>
                <a:gd name="connsiteX7" fmla="*/ 1211723 w 1502235"/>
                <a:gd name="connsiteY7" fmla="*/ 3364230 h 4450080"/>
                <a:gd name="connsiteX8" fmla="*/ 1227915 w 1502235"/>
                <a:gd name="connsiteY8" fmla="*/ 3340418 h 4450080"/>
                <a:gd name="connsiteX9" fmla="*/ 1244108 w 1502235"/>
                <a:gd name="connsiteY9" fmla="*/ 3317558 h 4450080"/>
                <a:gd name="connsiteX10" fmla="*/ 1277445 w 1502235"/>
                <a:gd name="connsiteY10" fmla="*/ 3271838 h 4450080"/>
                <a:gd name="connsiteX11" fmla="*/ 1346025 w 1502235"/>
                <a:gd name="connsiteY11" fmla="*/ 3181350 h 4450080"/>
                <a:gd name="connsiteX12" fmla="*/ 1466040 w 1502235"/>
                <a:gd name="connsiteY12" fmla="*/ 2988945 h 4450080"/>
                <a:gd name="connsiteX13" fmla="*/ 1498425 w 1502235"/>
                <a:gd name="connsiteY13" fmla="*/ 2880360 h 4450080"/>
                <a:gd name="connsiteX14" fmla="*/ 1502235 w 1502235"/>
                <a:gd name="connsiteY14" fmla="*/ 2823210 h 4450080"/>
                <a:gd name="connsiteX15" fmla="*/ 1500330 w 1502235"/>
                <a:gd name="connsiteY15" fmla="*/ 2794635 h 4450080"/>
                <a:gd name="connsiteX16" fmla="*/ 1495568 w 1502235"/>
                <a:gd name="connsiteY16" fmla="*/ 2767013 h 4450080"/>
                <a:gd name="connsiteX17" fmla="*/ 1453658 w 1502235"/>
                <a:gd name="connsiteY17" fmla="*/ 2661285 h 4450080"/>
                <a:gd name="connsiteX18" fmla="*/ 1383173 w 1502235"/>
                <a:gd name="connsiteY18" fmla="*/ 2572703 h 4450080"/>
                <a:gd name="connsiteX19" fmla="*/ 1197435 w 1502235"/>
                <a:gd name="connsiteY19" fmla="*/ 2443163 h 4450080"/>
                <a:gd name="connsiteX20" fmla="*/ 984075 w 1502235"/>
                <a:gd name="connsiteY20" fmla="*/ 2366010 h 4450080"/>
                <a:gd name="connsiteX21" fmla="*/ 758333 w 1502235"/>
                <a:gd name="connsiteY21" fmla="*/ 2348865 h 4450080"/>
                <a:gd name="connsiteX22" fmla="*/ 541163 w 1502235"/>
                <a:gd name="connsiteY22" fmla="*/ 2409825 h 4450080"/>
                <a:gd name="connsiteX23" fmla="*/ 367808 w 1502235"/>
                <a:gd name="connsiteY23" fmla="*/ 2554605 h 4450080"/>
                <a:gd name="connsiteX24" fmla="*/ 309705 w 1502235"/>
                <a:gd name="connsiteY24" fmla="*/ 2651760 h 4450080"/>
                <a:gd name="connsiteX25" fmla="*/ 278273 w 1502235"/>
                <a:gd name="connsiteY25" fmla="*/ 2760345 h 4450080"/>
                <a:gd name="connsiteX26" fmla="*/ 280178 w 1502235"/>
                <a:gd name="connsiteY26" fmla="*/ 2873693 h 4450080"/>
                <a:gd name="connsiteX27" fmla="*/ 319230 w 1502235"/>
                <a:gd name="connsiteY27" fmla="*/ 2980373 h 4450080"/>
                <a:gd name="connsiteX28" fmla="*/ 480203 w 1502235"/>
                <a:gd name="connsiteY28" fmla="*/ 3136583 h 4450080"/>
                <a:gd name="connsiteX29" fmla="*/ 532590 w 1502235"/>
                <a:gd name="connsiteY29" fmla="*/ 3157538 h 4450080"/>
                <a:gd name="connsiteX30" fmla="*/ 587835 w 1502235"/>
                <a:gd name="connsiteY30" fmla="*/ 3168968 h 4450080"/>
                <a:gd name="connsiteX31" fmla="*/ 700230 w 1502235"/>
                <a:gd name="connsiteY31" fmla="*/ 3156585 h 4450080"/>
                <a:gd name="connsiteX32" fmla="*/ 873585 w 1502235"/>
                <a:gd name="connsiteY32" fmla="*/ 3016568 h 4450080"/>
                <a:gd name="connsiteX33" fmla="*/ 921210 w 1502235"/>
                <a:gd name="connsiteY33" fmla="*/ 2913698 h 4450080"/>
                <a:gd name="connsiteX34" fmla="*/ 940260 w 1502235"/>
                <a:gd name="connsiteY34" fmla="*/ 2802255 h 4450080"/>
                <a:gd name="connsiteX35" fmla="*/ 894540 w 1502235"/>
                <a:gd name="connsiteY35" fmla="*/ 2581275 h 4450080"/>
                <a:gd name="connsiteX36" fmla="*/ 773573 w 1502235"/>
                <a:gd name="connsiteY36" fmla="*/ 2389823 h 4450080"/>
                <a:gd name="connsiteX37" fmla="*/ 611648 w 1502235"/>
                <a:gd name="connsiteY37" fmla="*/ 2230755 h 4450080"/>
                <a:gd name="connsiteX38" fmla="*/ 433530 w 1502235"/>
                <a:gd name="connsiteY38" fmla="*/ 2088833 h 4450080"/>
                <a:gd name="connsiteX39" fmla="*/ 259223 w 1502235"/>
                <a:gd name="connsiteY39" fmla="*/ 1942148 h 4450080"/>
                <a:gd name="connsiteX40" fmla="*/ 110633 w 1502235"/>
                <a:gd name="connsiteY40" fmla="*/ 1770698 h 4450080"/>
                <a:gd name="connsiteX41" fmla="*/ 15383 w 1502235"/>
                <a:gd name="connsiteY41" fmla="*/ 1564958 h 4450080"/>
                <a:gd name="connsiteX42" fmla="*/ 143 w 1502235"/>
                <a:gd name="connsiteY42" fmla="*/ 1452563 h 4450080"/>
                <a:gd name="connsiteX43" fmla="*/ 11573 w 1502235"/>
                <a:gd name="connsiteY43" fmla="*/ 1339215 h 4450080"/>
                <a:gd name="connsiteX44" fmla="*/ 104918 w 1502235"/>
                <a:gd name="connsiteY44" fmla="*/ 1133475 h 4450080"/>
                <a:gd name="connsiteX45" fmla="*/ 278273 w 1502235"/>
                <a:gd name="connsiteY45" fmla="*/ 988695 h 4450080"/>
                <a:gd name="connsiteX46" fmla="*/ 499253 w 1502235"/>
                <a:gd name="connsiteY46" fmla="*/ 942975 h 4450080"/>
                <a:gd name="connsiteX47" fmla="*/ 712613 w 1502235"/>
                <a:gd name="connsiteY47" fmla="*/ 1012508 h 4450080"/>
                <a:gd name="connsiteX48" fmla="*/ 874538 w 1502235"/>
                <a:gd name="connsiteY48" fmla="*/ 1268730 h 4450080"/>
                <a:gd name="connsiteX49" fmla="*/ 876443 w 1502235"/>
                <a:gd name="connsiteY49" fmla="*/ 1345883 h 4450080"/>
                <a:gd name="connsiteX50" fmla="*/ 859298 w 1502235"/>
                <a:gd name="connsiteY50" fmla="*/ 1422083 h 4450080"/>
                <a:gd name="connsiteX51" fmla="*/ 852630 w 1502235"/>
                <a:gd name="connsiteY51" fmla="*/ 1440180 h 4450080"/>
                <a:gd name="connsiteX52" fmla="*/ 845010 w 1502235"/>
                <a:gd name="connsiteY52" fmla="*/ 1458278 h 4450080"/>
                <a:gd name="connsiteX53" fmla="*/ 825960 w 1502235"/>
                <a:gd name="connsiteY53" fmla="*/ 1492568 h 4450080"/>
                <a:gd name="connsiteX54" fmla="*/ 803100 w 1502235"/>
                <a:gd name="connsiteY54" fmla="*/ 1524000 h 4450080"/>
                <a:gd name="connsiteX55" fmla="*/ 776430 w 1502235"/>
                <a:gd name="connsiteY55" fmla="*/ 1552575 h 4450080"/>
                <a:gd name="connsiteX56" fmla="*/ 746903 w 1502235"/>
                <a:gd name="connsiteY56" fmla="*/ 1578293 h 4450080"/>
                <a:gd name="connsiteX57" fmla="*/ 714518 w 1502235"/>
                <a:gd name="connsiteY57" fmla="*/ 1600200 h 4450080"/>
                <a:gd name="connsiteX58" fmla="*/ 680228 w 1502235"/>
                <a:gd name="connsiteY58" fmla="*/ 1617345 h 4450080"/>
                <a:gd name="connsiteX59" fmla="*/ 643080 w 1502235"/>
                <a:gd name="connsiteY59" fmla="*/ 1629728 h 4450080"/>
                <a:gd name="connsiteX60" fmla="*/ 604980 w 1502235"/>
                <a:gd name="connsiteY60" fmla="*/ 1637348 h 4450080"/>
                <a:gd name="connsiteX61" fmla="*/ 585930 w 1502235"/>
                <a:gd name="connsiteY61" fmla="*/ 1639253 h 4450080"/>
                <a:gd name="connsiteX62" fmla="*/ 566880 w 1502235"/>
                <a:gd name="connsiteY62" fmla="*/ 1640205 h 4450080"/>
                <a:gd name="connsiteX63" fmla="*/ 547830 w 1502235"/>
                <a:gd name="connsiteY63" fmla="*/ 1639253 h 4450080"/>
                <a:gd name="connsiteX64" fmla="*/ 528780 w 1502235"/>
                <a:gd name="connsiteY64" fmla="*/ 1637348 h 4450080"/>
                <a:gd name="connsiteX65" fmla="*/ 490680 w 1502235"/>
                <a:gd name="connsiteY65" fmla="*/ 1628775 h 4450080"/>
                <a:gd name="connsiteX66" fmla="*/ 354473 w 1502235"/>
                <a:gd name="connsiteY66" fmla="*/ 1556385 h 4450080"/>
                <a:gd name="connsiteX67" fmla="*/ 255413 w 1502235"/>
                <a:gd name="connsiteY67" fmla="*/ 1437323 h 4450080"/>
                <a:gd name="connsiteX68" fmla="*/ 205883 w 1502235"/>
                <a:gd name="connsiteY68" fmla="*/ 1290638 h 4450080"/>
                <a:gd name="connsiteX69" fmla="*/ 203978 w 1502235"/>
                <a:gd name="connsiteY69" fmla="*/ 1135380 h 4450080"/>
                <a:gd name="connsiteX70" fmla="*/ 308753 w 1502235"/>
                <a:gd name="connsiteY70" fmla="*/ 844868 h 4450080"/>
                <a:gd name="connsiteX71" fmla="*/ 477345 w 1502235"/>
                <a:gd name="connsiteY71" fmla="*/ 582930 h 4450080"/>
                <a:gd name="connsiteX72" fmla="*/ 621173 w 1502235"/>
                <a:gd name="connsiteY72" fmla="*/ 361950 h 4450080"/>
                <a:gd name="connsiteX73" fmla="*/ 644033 w 1502235"/>
                <a:gd name="connsiteY73" fmla="*/ 327660 h 4450080"/>
                <a:gd name="connsiteX74" fmla="*/ 689753 w 1502235"/>
                <a:gd name="connsiteY74" fmla="*/ 258127 h 4450080"/>
                <a:gd name="connsiteX75" fmla="*/ 781193 w 1502235"/>
                <a:gd name="connsiteY75" fmla="*/ 119063 h 4450080"/>
                <a:gd name="connsiteX76" fmla="*/ 859298 w 1502235"/>
                <a:gd name="connsiteY76" fmla="*/ 0 h 445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502235" h="4450080">
                  <a:moveTo>
                    <a:pt x="936450" y="4450080"/>
                  </a:moveTo>
                  <a:cubicBezTo>
                    <a:pt x="936450" y="4298633"/>
                    <a:pt x="945023" y="4146233"/>
                    <a:pt x="967883" y="3996690"/>
                  </a:cubicBezTo>
                  <a:cubicBezTo>
                    <a:pt x="970740" y="3977640"/>
                    <a:pt x="974550" y="3959543"/>
                    <a:pt x="977408" y="3940493"/>
                  </a:cubicBezTo>
                  <a:cubicBezTo>
                    <a:pt x="981218" y="3921443"/>
                    <a:pt x="984075" y="3903345"/>
                    <a:pt x="988838" y="3884295"/>
                  </a:cubicBezTo>
                  <a:lnTo>
                    <a:pt x="1002173" y="3829050"/>
                  </a:lnTo>
                  <a:lnTo>
                    <a:pt x="1017413" y="3773805"/>
                  </a:lnTo>
                  <a:cubicBezTo>
                    <a:pt x="1039320" y="3701415"/>
                    <a:pt x="1065990" y="3629978"/>
                    <a:pt x="1098375" y="3561398"/>
                  </a:cubicBezTo>
                  <a:cubicBezTo>
                    <a:pt x="1130760" y="3492818"/>
                    <a:pt x="1169813" y="3427095"/>
                    <a:pt x="1211723" y="3364230"/>
                  </a:cubicBezTo>
                  <a:lnTo>
                    <a:pt x="1227915" y="3340418"/>
                  </a:lnTo>
                  <a:lnTo>
                    <a:pt x="1244108" y="3317558"/>
                  </a:lnTo>
                  <a:cubicBezTo>
                    <a:pt x="1255538" y="3302318"/>
                    <a:pt x="1266015" y="3286125"/>
                    <a:pt x="1277445" y="3271838"/>
                  </a:cubicBezTo>
                  <a:lnTo>
                    <a:pt x="1346025" y="3181350"/>
                  </a:lnTo>
                  <a:cubicBezTo>
                    <a:pt x="1391745" y="3120390"/>
                    <a:pt x="1434608" y="3057525"/>
                    <a:pt x="1466040" y="2988945"/>
                  </a:cubicBezTo>
                  <a:cubicBezTo>
                    <a:pt x="1481280" y="2954655"/>
                    <a:pt x="1492710" y="2917508"/>
                    <a:pt x="1498425" y="2880360"/>
                  </a:cubicBezTo>
                  <a:cubicBezTo>
                    <a:pt x="1501283" y="2861310"/>
                    <a:pt x="1502235" y="2842260"/>
                    <a:pt x="1502235" y="2823210"/>
                  </a:cubicBezTo>
                  <a:lnTo>
                    <a:pt x="1500330" y="2794635"/>
                  </a:lnTo>
                  <a:cubicBezTo>
                    <a:pt x="1499378" y="2785110"/>
                    <a:pt x="1497473" y="2775585"/>
                    <a:pt x="1495568" y="2767013"/>
                  </a:cubicBezTo>
                  <a:cubicBezTo>
                    <a:pt x="1487948" y="2729865"/>
                    <a:pt x="1473660" y="2694623"/>
                    <a:pt x="1453658" y="2661285"/>
                  </a:cubicBezTo>
                  <a:cubicBezTo>
                    <a:pt x="1434608" y="2628900"/>
                    <a:pt x="1409843" y="2599373"/>
                    <a:pt x="1383173" y="2572703"/>
                  </a:cubicBezTo>
                  <a:cubicBezTo>
                    <a:pt x="1328880" y="2519363"/>
                    <a:pt x="1265063" y="2476500"/>
                    <a:pt x="1197435" y="2443163"/>
                  </a:cubicBezTo>
                  <a:cubicBezTo>
                    <a:pt x="1129808" y="2409825"/>
                    <a:pt x="1057418" y="2383155"/>
                    <a:pt x="984075" y="2366010"/>
                  </a:cubicBezTo>
                  <a:cubicBezTo>
                    <a:pt x="909780" y="2349818"/>
                    <a:pt x="833580" y="2342198"/>
                    <a:pt x="758333" y="2348865"/>
                  </a:cubicBezTo>
                  <a:cubicBezTo>
                    <a:pt x="683085" y="2355533"/>
                    <a:pt x="607838" y="2374583"/>
                    <a:pt x="541163" y="2409825"/>
                  </a:cubicBezTo>
                  <a:cubicBezTo>
                    <a:pt x="473535" y="2445068"/>
                    <a:pt x="414480" y="2494598"/>
                    <a:pt x="367808" y="2554605"/>
                  </a:cubicBezTo>
                  <a:cubicBezTo>
                    <a:pt x="343995" y="2584133"/>
                    <a:pt x="324945" y="2617470"/>
                    <a:pt x="309705" y="2651760"/>
                  </a:cubicBezTo>
                  <a:cubicBezTo>
                    <a:pt x="293513" y="2686050"/>
                    <a:pt x="283988" y="2723198"/>
                    <a:pt x="278273" y="2760345"/>
                  </a:cubicBezTo>
                  <a:cubicBezTo>
                    <a:pt x="272558" y="2797493"/>
                    <a:pt x="272558" y="2836545"/>
                    <a:pt x="280178" y="2873693"/>
                  </a:cubicBezTo>
                  <a:cubicBezTo>
                    <a:pt x="286845" y="2910840"/>
                    <a:pt x="301133" y="2947035"/>
                    <a:pt x="319230" y="2980373"/>
                  </a:cubicBezTo>
                  <a:cubicBezTo>
                    <a:pt x="356378" y="3047048"/>
                    <a:pt x="412575" y="3102293"/>
                    <a:pt x="480203" y="3136583"/>
                  </a:cubicBezTo>
                  <a:cubicBezTo>
                    <a:pt x="497348" y="3145155"/>
                    <a:pt x="514493" y="3151823"/>
                    <a:pt x="532590" y="3157538"/>
                  </a:cubicBezTo>
                  <a:cubicBezTo>
                    <a:pt x="550688" y="3163253"/>
                    <a:pt x="569738" y="3167063"/>
                    <a:pt x="587835" y="3168968"/>
                  </a:cubicBezTo>
                  <a:cubicBezTo>
                    <a:pt x="625935" y="3172778"/>
                    <a:pt x="664035" y="3168968"/>
                    <a:pt x="700230" y="3156585"/>
                  </a:cubicBezTo>
                  <a:cubicBezTo>
                    <a:pt x="772620" y="3132773"/>
                    <a:pt x="833580" y="3081338"/>
                    <a:pt x="873585" y="3016568"/>
                  </a:cubicBezTo>
                  <a:cubicBezTo>
                    <a:pt x="893588" y="2984183"/>
                    <a:pt x="909780" y="2949893"/>
                    <a:pt x="921210" y="2913698"/>
                  </a:cubicBezTo>
                  <a:cubicBezTo>
                    <a:pt x="932640" y="2877503"/>
                    <a:pt x="938355" y="2839403"/>
                    <a:pt x="940260" y="2802255"/>
                  </a:cubicBezTo>
                  <a:cubicBezTo>
                    <a:pt x="943118" y="2726055"/>
                    <a:pt x="925020" y="2650808"/>
                    <a:pt x="894540" y="2581275"/>
                  </a:cubicBezTo>
                  <a:cubicBezTo>
                    <a:pt x="865013" y="2511743"/>
                    <a:pt x="821198" y="2447925"/>
                    <a:pt x="773573" y="2389823"/>
                  </a:cubicBezTo>
                  <a:cubicBezTo>
                    <a:pt x="724995" y="2331720"/>
                    <a:pt x="669750" y="2279333"/>
                    <a:pt x="611648" y="2230755"/>
                  </a:cubicBezTo>
                  <a:cubicBezTo>
                    <a:pt x="553545" y="2182178"/>
                    <a:pt x="493538" y="2135505"/>
                    <a:pt x="433530" y="2088833"/>
                  </a:cubicBezTo>
                  <a:cubicBezTo>
                    <a:pt x="373523" y="2042160"/>
                    <a:pt x="314468" y="1994535"/>
                    <a:pt x="259223" y="1942148"/>
                  </a:cubicBezTo>
                  <a:cubicBezTo>
                    <a:pt x="203978" y="1889760"/>
                    <a:pt x="153495" y="1833563"/>
                    <a:pt x="110633" y="1770698"/>
                  </a:cubicBezTo>
                  <a:cubicBezTo>
                    <a:pt x="67770" y="1707833"/>
                    <a:pt x="34433" y="1639253"/>
                    <a:pt x="15383" y="1564958"/>
                  </a:cubicBezTo>
                  <a:cubicBezTo>
                    <a:pt x="5858" y="1528763"/>
                    <a:pt x="1095" y="1490663"/>
                    <a:pt x="143" y="1452563"/>
                  </a:cubicBezTo>
                  <a:cubicBezTo>
                    <a:pt x="-810" y="1414463"/>
                    <a:pt x="3000" y="1376363"/>
                    <a:pt x="11573" y="1339215"/>
                  </a:cubicBezTo>
                  <a:cubicBezTo>
                    <a:pt x="27765" y="1264920"/>
                    <a:pt x="60150" y="1194435"/>
                    <a:pt x="104918" y="1133475"/>
                  </a:cubicBezTo>
                  <a:cubicBezTo>
                    <a:pt x="150638" y="1072515"/>
                    <a:pt x="209693" y="1022033"/>
                    <a:pt x="278273" y="988695"/>
                  </a:cubicBezTo>
                  <a:cubicBezTo>
                    <a:pt x="346853" y="955358"/>
                    <a:pt x="423053" y="940118"/>
                    <a:pt x="499253" y="942975"/>
                  </a:cubicBezTo>
                  <a:cubicBezTo>
                    <a:pt x="574500" y="945833"/>
                    <a:pt x="650700" y="968693"/>
                    <a:pt x="712613" y="1012508"/>
                  </a:cubicBezTo>
                  <a:cubicBezTo>
                    <a:pt x="798338" y="1071563"/>
                    <a:pt x="859298" y="1165860"/>
                    <a:pt x="874538" y="1268730"/>
                  </a:cubicBezTo>
                  <a:cubicBezTo>
                    <a:pt x="878348" y="1294448"/>
                    <a:pt x="879300" y="1320165"/>
                    <a:pt x="876443" y="1345883"/>
                  </a:cubicBezTo>
                  <a:cubicBezTo>
                    <a:pt x="873585" y="1371600"/>
                    <a:pt x="868823" y="1397318"/>
                    <a:pt x="859298" y="1422083"/>
                  </a:cubicBezTo>
                  <a:cubicBezTo>
                    <a:pt x="857393" y="1427798"/>
                    <a:pt x="855488" y="1434465"/>
                    <a:pt x="852630" y="1440180"/>
                  </a:cubicBezTo>
                  <a:cubicBezTo>
                    <a:pt x="849773" y="1445895"/>
                    <a:pt x="847868" y="1452563"/>
                    <a:pt x="845010" y="1458278"/>
                  </a:cubicBezTo>
                  <a:cubicBezTo>
                    <a:pt x="839295" y="1469708"/>
                    <a:pt x="832628" y="1481138"/>
                    <a:pt x="825960" y="1492568"/>
                  </a:cubicBezTo>
                  <a:cubicBezTo>
                    <a:pt x="819293" y="1503998"/>
                    <a:pt x="810720" y="1513523"/>
                    <a:pt x="803100" y="1524000"/>
                  </a:cubicBezTo>
                  <a:cubicBezTo>
                    <a:pt x="794528" y="1533525"/>
                    <a:pt x="785955" y="1544003"/>
                    <a:pt x="776430" y="1552575"/>
                  </a:cubicBezTo>
                  <a:cubicBezTo>
                    <a:pt x="767858" y="1562100"/>
                    <a:pt x="757380" y="1569720"/>
                    <a:pt x="746903" y="1578293"/>
                  </a:cubicBezTo>
                  <a:cubicBezTo>
                    <a:pt x="736425" y="1585913"/>
                    <a:pt x="725948" y="1593533"/>
                    <a:pt x="714518" y="1600200"/>
                  </a:cubicBezTo>
                  <a:cubicBezTo>
                    <a:pt x="703088" y="1606868"/>
                    <a:pt x="691658" y="1612583"/>
                    <a:pt x="680228" y="1617345"/>
                  </a:cubicBezTo>
                  <a:cubicBezTo>
                    <a:pt x="667845" y="1622108"/>
                    <a:pt x="656415" y="1626870"/>
                    <a:pt x="643080" y="1629728"/>
                  </a:cubicBezTo>
                  <a:cubicBezTo>
                    <a:pt x="630698" y="1633538"/>
                    <a:pt x="617363" y="1634490"/>
                    <a:pt x="604980" y="1637348"/>
                  </a:cubicBezTo>
                  <a:cubicBezTo>
                    <a:pt x="598313" y="1638300"/>
                    <a:pt x="591645" y="1638300"/>
                    <a:pt x="585930" y="1639253"/>
                  </a:cubicBezTo>
                  <a:lnTo>
                    <a:pt x="566880" y="1640205"/>
                  </a:lnTo>
                  <a:lnTo>
                    <a:pt x="547830" y="1639253"/>
                  </a:lnTo>
                  <a:cubicBezTo>
                    <a:pt x="541163" y="1638300"/>
                    <a:pt x="534495" y="1638300"/>
                    <a:pt x="528780" y="1637348"/>
                  </a:cubicBezTo>
                  <a:cubicBezTo>
                    <a:pt x="516398" y="1634490"/>
                    <a:pt x="503063" y="1633538"/>
                    <a:pt x="490680" y="1628775"/>
                  </a:cubicBezTo>
                  <a:cubicBezTo>
                    <a:pt x="441150" y="1614488"/>
                    <a:pt x="394478" y="1589723"/>
                    <a:pt x="354473" y="1556385"/>
                  </a:cubicBezTo>
                  <a:cubicBezTo>
                    <a:pt x="314468" y="1523048"/>
                    <a:pt x="281130" y="1483043"/>
                    <a:pt x="255413" y="1437323"/>
                  </a:cubicBezTo>
                  <a:cubicBezTo>
                    <a:pt x="229695" y="1392555"/>
                    <a:pt x="213503" y="1342073"/>
                    <a:pt x="205883" y="1290638"/>
                  </a:cubicBezTo>
                  <a:cubicBezTo>
                    <a:pt x="198263" y="1239203"/>
                    <a:pt x="197310" y="1186815"/>
                    <a:pt x="203978" y="1135380"/>
                  </a:cubicBezTo>
                  <a:cubicBezTo>
                    <a:pt x="216360" y="1032510"/>
                    <a:pt x="254460" y="932498"/>
                    <a:pt x="308753" y="844868"/>
                  </a:cubicBezTo>
                  <a:cubicBezTo>
                    <a:pt x="363998" y="757238"/>
                    <a:pt x="421148" y="669608"/>
                    <a:pt x="477345" y="582930"/>
                  </a:cubicBezTo>
                  <a:lnTo>
                    <a:pt x="621173" y="361950"/>
                  </a:lnTo>
                  <a:lnTo>
                    <a:pt x="644033" y="327660"/>
                  </a:lnTo>
                  <a:lnTo>
                    <a:pt x="689753" y="258127"/>
                  </a:lnTo>
                  <a:lnTo>
                    <a:pt x="781193" y="119063"/>
                  </a:lnTo>
                  <a:lnTo>
                    <a:pt x="859298" y="0"/>
                  </a:lnTo>
                </a:path>
              </a:pathLst>
            </a:custGeom>
            <a:noFill/>
            <a:ln w="126746" cap="flat">
              <a:solidFill>
                <a:schemeClr val="tx1"/>
              </a:solid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1F76AC04-0024-43F5-924E-5ECE00C695DD}"/>
                </a:ext>
              </a:extLst>
            </p:cNvPr>
            <p:cNvSpPr/>
            <p:nvPr/>
          </p:nvSpPr>
          <p:spPr>
            <a:xfrm>
              <a:off x="1813559" y="2947924"/>
              <a:ext cx="660082" cy="550545"/>
            </a:xfrm>
            <a:custGeom>
              <a:avLst/>
              <a:gdLst>
                <a:gd name="connsiteX0" fmla="*/ 660082 w 660082"/>
                <a:gd name="connsiteY0" fmla="*/ 550545 h 550545"/>
                <a:gd name="connsiteX1" fmla="*/ 588645 w 660082"/>
                <a:gd name="connsiteY1" fmla="*/ 205740 h 550545"/>
                <a:gd name="connsiteX2" fmla="*/ 546735 w 660082"/>
                <a:gd name="connsiteY2" fmla="*/ 0 h 550545"/>
                <a:gd name="connsiteX3" fmla="*/ 340042 w 660082"/>
                <a:gd name="connsiteY3" fmla="*/ 42863 h 550545"/>
                <a:gd name="connsiteX4" fmla="*/ 0 w 660082"/>
                <a:gd name="connsiteY4" fmla="*/ 112395 h 550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082" h="550545">
                  <a:moveTo>
                    <a:pt x="660082" y="550545"/>
                  </a:moveTo>
                  <a:lnTo>
                    <a:pt x="588645" y="205740"/>
                  </a:lnTo>
                  <a:lnTo>
                    <a:pt x="546735" y="0"/>
                  </a:lnTo>
                  <a:lnTo>
                    <a:pt x="340042" y="42863"/>
                  </a:lnTo>
                  <a:lnTo>
                    <a:pt x="0" y="112395"/>
                  </a:lnTo>
                </a:path>
              </a:pathLst>
            </a:custGeom>
            <a:noFill/>
            <a:ln w="126746" cap="flat">
              <a:solidFill>
                <a:schemeClr val="tx1"/>
              </a:solidFill>
              <a:prstDash val="solid"/>
              <a:miter/>
            </a:ln>
          </p:spPr>
          <p:txBody>
            <a:bodyPr rtlCol="0" anchor="ctr"/>
            <a:lstStyle/>
            <a:p>
              <a:endParaRPr lang="sv-SE"/>
            </a:p>
          </p:txBody>
        </p:sp>
      </p:grpSp>
    </p:spTree>
    <p:extLst>
      <p:ext uri="{BB962C8B-B14F-4D97-AF65-F5344CB8AC3E}">
        <p14:creationId xmlns:p14="http://schemas.microsoft.com/office/powerpoint/2010/main" val="2541134416"/>
      </p:ext>
    </p:extLst>
  </p:cSld>
  <p:clrMapOvr>
    <a:masterClrMapping/>
  </p:clrMapOvr>
  <p:extLst>
    <p:ext uri="{DCECCB84-F9BA-43D5-87BE-67443E8EF086}">
      <p15:sldGuideLst xmlns:p15="http://schemas.microsoft.com/office/powerpoint/2012/main">
        <p15:guide id="1" orient="horz" pos="2478">
          <p15:clr>
            <a:srgbClr val="FBAE40"/>
          </p15:clr>
        </p15:guide>
        <p15:guide id="2" pos="3840">
          <p15:clr>
            <a:srgbClr val="FBAE40"/>
          </p15:clr>
        </p15:guide>
        <p15:guide id="3" orient="horz" pos="234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ktion, ljusgrön">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p:nvPr>
        </p:nvSpPr>
        <p:spPr>
          <a:xfrm>
            <a:off x="636044" y="2011680"/>
            <a:ext cx="10918662" cy="2002155"/>
          </a:xfrm>
        </p:spPr>
        <p:txBody>
          <a:bodyPr anchor="b"/>
          <a:lstStyle>
            <a:lvl1pPr>
              <a:defRPr sz="7000">
                <a:solidFill>
                  <a:schemeClr val="tx1"/>
                </a:solidFill>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1D78077-8D23-4A9C-AD57-B41C92D6A8D4}"/>
              </a:ext>
            </a:extLst>
          </p:cNvPr>
          <p:cNvSpPr>
            <a:spLocks noGrp="1"/>
          </p:cNvSpPr>
          <p:nvPr>
            <p:ph type="body" idx="1"/>
          </p:nvPr>
        </p:nvSpPr>
        <p:spPr>
          <a:xfrm>
            <a:off x="636044" y="4071303"/>
            <a:ext cx="10918662" cy="748347"/>
          </a:xfrm>
        </p:spPr>
        <p:txBody>
          <a:bodyPr/>
          <a:lstStyle>
            <a:lvl1pPr marL="0" indent="0">
              <a:spcBef>
                <a:spcPts val="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5FD365D-8709-4288-B31C-9EDA4CFD9EE3}"/>
              </a:ext>
            </a:extLst>
          </p:cNvPr>
          <p:cNvSpPr>
            <a:spLocks noGrp="1"/>
          </p:cNvSpPr>
          <p:nvPr>
            <p:ph type="dt" sz="half" idx="10"/>
          </p:nvPr>
        </p:nvSpPr>
        <p:spPr>
          <a:xfrm>
            <a:off x="5318123" y="6858000"/>
            <a:ext cx="1658937" cy="0"/>
          </a:xfrm>
        </p:spPr>
        <p:txBody>
          <a:bodyPr/>
          <a:lstStyle>
            <a:lvl1pPr>
              <a:defRPr sz="100">
                <a:solidFill>
                  <a:schemeClr val="tx1">
                    <a:alpha val="0"/>
                  </a:schemeClr>
                </a:solidFill>
              </a:defRPr>
            </a:lvl1pPr>
          </a:lstStyle>
          <a:p>
            <a:fld id="{466AE0F8-7F38-4985-A10F-CFF5B51579D2}" type="datetime2">
              <a:rPr lang="sv-SE" smtClean="0"/>
              <a:pPr/>
              <a:t>onsdag den 5 november 2025</a:t>
            </a:fld>
            <a:endParaRPr lang="sv-SE"/>
          </a:p>
        </p:txBody>
      </p:sp>
      <p:sp>
        <p:nvSpPr>
          <p:cNvPr id="5" name="Platshållare för sidfot 4">
            <a:extLst>
              <a:ext uri="{FF2B5EF4-FFF2-40B4-BE49-F238E27FC236}">
                <a16:creationId xmlns:a16="http://schemas.microsoft.com/office/drawing/2014/main" id="{0BEC5015-75F5-4019-9FE1-99AF477F6865}"/>
              </a:ext>
            </a:extLst>
          </p:cNvPr>
          <p:cNvSpPr>
            <a:spLocks noGrp="1"/>
          </p:cNvSpPr>
          <p:nvPr>
            <p:ph type="ftr" sz="quarter" idx="11"/>
          </p:nvPr>
        </p:nvSpPr>
        <p:spPr>
          <a:xfrm>
            <a:off x="3426616" y="6858000"/>
            <a:ext cx="1597822" cy="0"/>
          </a:xfrm>
        </p:spPr>
        <p:txBody>
          <a:bodyPr/>
          <a:lstStyle>
            <a:lvl1pPr>
              <a:defRPr sz="100">
                <a:solidFill>
                  <a:schemeClr val="tx1">
                    <a:alpha val="0"/>
                  </a:schemeClr>
                </a:solidFill>
              </a:defRPr>
            </a:lvl1pPr>
          </a:lstStyle>
          <a:p>
            <a:r>
              <a:rPr lang="sv-SE"/>
              <a:t>Presentationens namn</a:t>
            </a:r>
          </a:p>
        </p:txBody>
      </p:sp>
      <p:sp>
        <p:nvSpPr>
          <p:cNvPr id="6" name="Platshållare för bildnummer 5">
            <a:extLst>
              <a:ext uri="{FF2B5EF4-FFF2-40B4-BE49-F238E27FC236}">
                <a16:creationId xmlns:a16="http://schemas.microsoft.com/office/drawing/2014/main" id="{4DEBBFDA-2391-4373-9266-2ED5FFB6DB63}"/>
              </a:ext>
            </a:extLst>
          </p:cNvPr>
          <p:cNvSpPr>
            <a:spLocks noGrp="1"/>
          </p:cNvSpPr>
          <p:nvPr>
            <p:ph type="sldNum" sz="quarter" idx="12"/>
          </p:nvPr>
        </p:nvSpPr>
        <p:spPr>
          <a:xfrm>
            <a:off x="10834706" y="6858000"/>
            <a:ext cx="72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23918261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ktion, rosa">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p:nvPr>
        </p:nvSpPr>
        <p:spPr>
          <a:xfrm>
            <a:off x="636044" y="2011680"/>
            <a:ext cx="10918662" cy="2002155"/>
          </a:xfrm>
        </p:spPr>
        <p:txBody>
          <a:bodyPr anchor="b"/>
          <a:lstStyle>
            <a:lvl1pPr>
              <a:defRPr sz="7000">
                <a:solidFill>
                  <a:schemeClr val="bg1"/>
                </a:solidFill>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1D78077-8D23-4A9C-AD57-B41C92D6A8D4}"/>
              </a:ext>
            </a:extLst>
          </p:cNvPr>
          <p:cNvSpPr>
            <a:spLocks noGrp="1"/>
          </p:cNvSpPr>
          <p:nvPr>
            <p:ph type="body" idx="1"/>
          </p:nvPr>
        </p:nvSpPr>
        <p:spPr>
          <a:xfrm>
            <a:off x="636044" y="4071303"/>
            <a:ext cx="10918662" cy="748347"/>
          </a:xfrm>
        </p:spPr>
        <p:txBody>
          <a:bodyPr/>
          <a:lstStyle>
            <a:lvl1pPr marL="0" indent="0">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5FD365D-8709-4288-B31C-9EDA4CFD9EE3}"/>
              </a:ext>
            </a:extLst>
          </p:cNvPr>
          <p:cNvSpPr>
            <a:spLocks noGrp="1"/>
          </p:cNvSpPr>
          <p:nvPr>
            <p:ph type="dt" sz="half" idx="10"/>
          </p:nvPr>
        </p:nvSpPr>
        <p:spPr>
          <a:xfrm>
            <a:off x="5318123" y="6858000"/>
            <a:ext cx="1658937" cy="0"/>
          </a:xfrm>
        </p:spPr>
        <p:txBody>
          <a:bodyPr/>
          <a:lstStyle>
            <a:lvl1pPr>
              <a:defRPr sz="100">
                <a:solidFill>
                  <a:schemeClr val="tx1">
                    <a:alpha val="0"/>
                  </a:schemeClr>
                </a:solidFill>
              </a:defRPr>
            </a:lvl1pPr>
          </a:lstStyle>
          <a:p>
            <a:fld id="{466AE0F8-7F38-4985-A10F-CFF5B51579D2}" type="datetime2">
              <a:rPr lang="sv-SE" smtClean="0"/>
              <a:pPr/>
              <a:t>onsdag den 5 november 2025</a:t>
            </a:fld>
            <a:endParaRPr lang="sv-SE"/>
          </a:p>
        </p:txBody>
      </p:sp>
      <p:sp>
        <p:nvSpPr>
          <p:cNvPr id="5" name="Platshållare för sidfot 4">
            <a:extLst>
              <a:ext uri="{FF2B5EF4-FFF2-40B4-BE49-F238E27FC236}">
                <a16:creationId xmlns:a16="http://schemas.microsoft.com/office/drawing/2014/main" id="{0BEC5015-75F5-4019-9FE1-99AF477F6865}"/>
              </a:ext>
            </a:extLst>
          </p:cNvPr>
          <p:cNvSpPr>
            <a:spLocks noGrp="1"/>
          </p:cNvSpPr>
          <p:nvPr>
            <p:ph type="ftr" sz="quarter" idx="11"/>
          </p:nvPr>
        </p:nvSpPr>
        <p:spPr>
          <a:xfrm>
            <a:off x="3426616" y="6858000"/>
            <a:ext cx="1597822" cy="0"/>
          </a:xfrm>
        </p:spPr>
        <p:txBody>
          <a:bodyPr/>
          <a:lstStyle>
            <a:lvl1pPr>
              <a:defRPr sz="100">
                <a:solidFill>
                  <a:schemeClr val="tx1">
                    <a:alpha val="0"/>
                  </a:schemeClr>
                </a:solidFill>
              </a:defRPr>
            </a:lvl1pPr>
          </a:lstStyle>
          <a:p>
            <a:r>
              <a:rPr lang="sv-SE"/>
              <a:t>Presentationens namn</a:t>
            </a:r>
          </a:p>
        </p:txBody>
      </p:sp>
      <p:sp>
        <p:nvSpPr>
          <p:cNvPr id="6" name="Platshållare för bildnummer 5">
            <a:extLst>
              <a:ext uri="{FF2B5EF4-FFF2-40B4-BE49-F238E27FC236}">
                <a16:creationId xmlns:a16="http://schemas.microsoft.com/office/drawing/2014/main" id="{4DEBBFDA-2391-4373-9266-2ED5FFB6DB63}"/>
              </a:ext>
            </a:extLst>
          </p:cNvPr>
          <p:cNvSpPr>
            <a:spLocks noGrp="1"/>
          </p:cNvSpPr>
          <p:nvPr>
            <p:ph type="sldNum" sz="quarter" idx="12"/>
          </p:nvPr>
        </p:nvSpPr>
        <p:spPr>
          <a:xfrm>
            <a:off x="10834706" y="6858000"/>
            <a:ext cx="72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pic>
        <p:nvPicPr>
          <p:cNvPr id="8" name="Bild 7">
            <a:extLst>
              <a:ext uri="{FF2B5EF4-FFF2-40B4-BE49-F238E27FC236}">
                <a16:creationId xmlns:a16="http://schemas.microsoft.com/office/drawing/2014/main" id="{933D35E1-89C0-2911-857A-9EB3CEC811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36588" y="6224318"/>
            <a:ext cx="2340000" cy="234000"/>
          </a:xfrm>
          <a:prstGeom prst="rect">
            <a:avLst/>
          </a:prstGeom>
        </p:spPr>
      </p:pic>
    </p:spTree>
    <p:extLst>
      <p:ext uri="{BB962C8B-B14F-4D97-AF65-F5344CB8AC3E}">
        <p14:creationId xmlns:p14="http://schemas.microsoft.com/office/powerpoint/2010/main" val="28362021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ktion, blå">
    <p:bg>
      <p:bgPr>
        <a:solidFill>
          <a:srgbClr val="0D3EC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p:nvPr>
        </p:nvSpPr>
        <p:spPr>
          <a:xfrm>
            <a:off x="636044" y="2011680"/>
            <a:ext cx="10918662" cy="2002155"/>
          </a:xfrm>
        </p:spPr>
        <p:txBody>
          <a:bodyPr anchor="b"/>
          <a:lstStyle>
            <a:lvl1pPr>
              <a:defRPr sz="7000">
                <a:solidFill>
                  <a:schemeClr val="bg1"/>
                </a:solidFill>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1D78077-8D23-4A9C-AD57-B41C92D6A8D4}"/>
              </a:ext>
            </a:extLst>
          </p:cNvPr>
          <p:cNvSpPr>
            <a:spLocks noGrp="1"/>
          </p:cNvSpPr>
          <p:nvPr>
            <p:ph type="body" idx="1"/>
          </p:nvPr>
        </p:nvSpPr>
        <p:spPr>
          <a:xfrm>
            <a:off x="636044" y="4071303"/>
            <a:ext cx="10918662" cy="748347"/>
          </a:xfrm>
        </p:spPr>
        <p:txBody>
          <a:bodyPr/>
          <a:lstStyle>
            <a:lvl1pPr marL="0" indent="0">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5FD365D-8709-4288-B31C-9EDA4CFD9EE3}"/>
              </a:ext>
            </a:extLst>
          </p:cNvPr>
          <p:cNvSpPr>
            <a:spLocks noGrp="1"/>
          </p:cNvSpPr>
          <p:nvPr>
            <p:ph type="dt" sz="half" idx="10"/>
          </p:nvPr>
        </p:nvSpPr>
        <p:spPr>
          <a:xfrm>
            <a:off x="5318123" y="6858000"/>
            <a:ext cx="1658937" cy="0"/>
          </a:xfrm>
        </p:spPr>
        <p:txBody>
          <a:bodyPr/>
          <a:lstStyle>
            <a:lvl1pPr>
              <a:defRPr sz="100">
                <a:solidFill>
                  <a:schemeClr val="tx1">
                    <a:alpha val="0"/>
                  </a:schemeClr>
                </a:solidFill>
              </a:defRPr>
            </a:lvl1pPr>
          </a:lstStyle>
          <a:p>
            <a:fld id="{466AE0F8-7F38-4985-A10F-CFF5B51579D2}" type="datetime2">
              <a:rPr lang="sv-SE" smtClean="0"/>
              <a:pPr/>
              <a:t>onsdag den 5 november 2025</a:t>
            </a:fld>
            <a:endParaRPr lang="sv-SE"/>
          </a:p>
        </p:txBody>
      </p:sp>
      <p:sp>
        <p:nvSpPr>
          <p:cNvPr id="5" name="Platshållare för sidfot 4">
            <a:extLst>
              <a:ext uri="{FF2B5EF4-FFF2-40B4-BE49-F238E27FC236}">
                <a16:creationId xmlns:a16="http://schemas.microsoft.com/office/drawing/2014/main" id="{0BEC5015-75F5-4019-9FE1-99AF477F6865}"/>
              </a:ext>
            </a:extLst>
          </p:cNvPr>
          <p:cNvSpPr>
            <a:spLocks noGrp="1"/>
          </p:cNvSpPr>
          <p:nvPr>
            <p:ph type="ftr" sz="quarter" idx="11"/>
          </p:nvPr>
        </p:nvSpPr>
        <p:spPr>
          <a:xfrm>
            <a:off x="3426616" y="6858000"/>
            <a:ext cx="1597822" cy="0"/>
          </a:xfrm>
        </p:spPr>
        <p:txBody>
          <a:bodyPr/>
          <a:lstStyle>
            <a:lvl1pPr>
              <a:defRPr sz="100">
                <a:solidFill>
                  <a:schemeClr val="tx1">
                    <a:alpha val="0"/>
                  </a:schemeClr>
                </a:solidFill>
              </a:defRPr>
            </a:lvl1pPr>
          </a:lstStyle>
          <a:p>
            <a:r>
              <a:rPr lang="sv-SE"/>
              <a:t>Presentationens namn</a:t>
            </a:r>
          </a:p>
        </p:txBody>
      </p:sp>
      <p:sp>
        <p:nvSpPr>
          <p:cNvPr id="6" name="Platshållare för bildnummer 5">
            <a:extLst>
              <a:ext uri="{FF2B5EF4-FFF2-40B4-BE49-F238E27FC236}">
                <a16:creationId xmlns:a16="http://schemas.microsoft.com/office/drawing/2014/main" id="{4DEBBFDA-2391-4373-9266-2ED5FFB6DB63}"/>
              </a:ext>
            </a:extLst>
          </p:cNvPr>
          <p:cNvSpPr>
            <a:spLocks noGrp="1"/>
          </p:cNvSpPr>
          <p:nvPr>
            <p:ph type="sldNum" sz="quarter" idx="12"/>
          </p:nvPr>
        </p:nvSpPr>
        <p:spPr>
          <a:xfrm>
            <a:off x="10834706" y="6858000"/>
            <a:ext cx="72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pic>
        <p:nvPicPr>
          <p:cNvPr id="8" name="Bild 7">
            <a:extLst>
              <a:ext uri="{FF2B5EF4-FFF2-40B4-BE49-F238E27FC236}">
                <a16:creationId xmlns:a16="http://schemas.microsoft.com/office/drawing/2014/main" id="{DFBDE3B7-7855-1AC5-C505-8B260E13B7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36588" y="6224318"/>
            <a:ext cx="2340000" cy="234000"/>
          </a:xfrm>
          <a:prstGeom prst="rect">
            <a:avLst/>
          </a:prstGeom>
        </p:spPr>
      </p:pic>
    </p:spTree>
    <p:extLst>
      <p:ext uri="{BB962C8B-B14F-4D97-AF65-F5344CB8AC3E}">
        <p14:creationId xmlns:p14="http://schemas.microsoft.com/office/powerpoint/2010/main" val="3539999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ktion, grön">
    <p:bg>
      <p:bgPr>
        <a:solidFill>
          <a:schemeClr val="accent5"/>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p:nvPr>
        </p:nvSpPr>
        <p:spPr>
          <a:xfrm>
            <a:off x="636044" y="2011680"/>
            <a:ext cx="10918662" cy="2002155"/>
          </a:xfrm>
        </p:spPr>
        <p:txBody>
          <a:bodyPr anchor="b"/>
          <a:lstStyle>
            <a:lvl1pPr>
              <a:defRPr sz="7000">
                <a:solidFill>
                  <a:schemeClr val="tx1"/>
                </a:solidFill>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1D78077-8D23-4A9C-AD57-B41C92D6A8D4}"/>
              </a:ext>
            </a:extLst>
          </p:cNvPr>
          <p:cNvSpPr>
            <a:spLocks noGrp="1"/>
          </p:cNvSpPr>
          <p:nvPr>
            <p:ph type="body" idx="1"/>
          </p:nvPr>
        </p:nvSpPr>
        <p:spPr>
          <a:xfrm>
            <a:off x="636044" y="4071303"/>
            <a:ext cx="10918662" cy="748347"/>
          </a:xfrm>
        </p:spPr>
        <p:txBody>
          <a:bodyPr/>
          <a:lstStyle>
            <a:lvl1pPr marL="0" indent="0">
              <a:spcBef>
                <a:spcPts val="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5FD365D-8709-4288-B31C-9EDA4CFD9EE3}"/>
              </a:ext>
            </a:extLst>
          </p:cNvPr>
          <p:cNvSpPr>
            <a:spLocks noGrp="1"/>
          </p:cNvSpPr>
          <p:nvPr>
            <p:ph type="dt" sz="half" idx="10"/>
          </p:nvPr>
        </p:nvSpPr>
        <p:spPr>
          <a:xfrm>
            <a:off x="5318123" y="6858000"/>
            <a:ext cx="1658937" cy="0"/>
          </a:xfrm>
        </p:spPr>
        <p:txBody>
          <a:bodyPr/>
          <a:lstStyle>
            <a:lvl1pPr>
              <a:defRPr sz="100">
                <a:solidFill>
                  <a:schemeClr val="tx1">
                    <a:alpha val="0"/>
                  </a:schemeClr>
                </a:solidFill>
              </a:defRPr>
            </a:lvl1pPr>
          </a:lstStyle>
          <a:p>
            <a:fld id="{466AE0F8-7F38-4985-A10F-CFF5B51579D2}" type="datetime2">
              <a:rPr lang="sv-SE" smtClean="0"/>
              <a:pPr/>
              <a:t>onsdag den 5 november 2025</a:t>
            </a:fld>
            <a:endParaRPr lang="sv-SE"/>
          </a:p>
        </p:txBody>
      </p:sp>
      <p:sp>
        <p:nvSpPr>
          <p:cNvPr id="5" name="Platshållare för sidfot 4">
            <a:extLst>
              <a:ext uri="{FF2B5EF4-FFF2-40B4-BE49-F238E27FC236}">
                <a16:creationId xmlns:a16="http://schemas.microsoft.com/office/drawing/2014/main" id="{0BEC5015-75F5-4019-9FE1-99AF477F6865}"/>
              </a:ext>
            </a:extLst>
          </p:cNvPr>
          <p:cNvSpPr>
            <a:spLocks noGrp="1"/>
          </p:cNvSpPr>
          <p:nvPr>
            <p:ph type="ftr" sz="quarter" idx="11"/>
          </p:nvPr>
        </p:nvSpPr>
        <p:spPr>
          <a:xfrm>
            <a:off x="3426616" y="6858000"/>
            <a:ext cx="1597822" cy="0"/>
          </a:xfrm>
        </p:spPr>
        <p:txBody>
          <a:bodyPr/>
          <a:lstStyle>
            <a:lvl1pPr>
              <a:defRPr sz="100">
                <a:solidFill>
                  <a:schemeClr val="tx1">
                    <a:alpha val="0"/>
                  </a:schemeClr>
                </a:solidFill>
              </a:defRPr>
            </a:lvl1pPr>
          </a:lstStyle>
          <a:p>
            <a:r>
              <a:rPr lang="sv-SE"/>
              <a:t>Presentationens namn</a:t>
            </a:r>
          </a:p>
        </p:txBody>
      </p:sp>
      <p:sp>
        <p:nvSpPr>
          <p:cNvPr id="6" name="Platshållare för bildnummer 5">
            <a:extLst>
              <a:ext uri="{FF2B5EF4-FFF2-40B4-BE49-F238E27FC236}">
                <a16:creationId xmlns:a16="http://schemas.microsoft.com/office/drawing/2014/main" id="{4DEBBFDA-2391-4373-9266-2ED5FFB6DB63}"/>
              </a:ext>
            </a:extLst>
          </p:cNvPr>
          <p:cNvSpPr>
            <a:spLocks noGrp="1"/>
          </p:cNvSpPr>
          <p:nvPr>
            <p:ph type="sldNum" sz="quarter" idx="12"/>
          </p:nvPr>
        </p:nvSpPr>
        <p:spPr>
          <a:xfrm>
            <a:off x="10834706" y="6858000"/>
            <a:ext cx="72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13144102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och text, ljusgrön">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a:xfrm>
            <a:off x="636044" y="659606"/>
            <a:ext cx="3578770" cy="1378744"/>
          </a:xfrm>
        </p:spPr>
        <p:txBody>
          <a:bodyPr/>
          <a:lstStyle>
            <a:lvl1pPr>
              <a:defRPr sz="3200">
                <a:solidFill>
                  <a:schemeClr val="tx1"/>
                </a:solidFill>
              </a:defRPr>
            </a:lvl1pPr>
          </a:lstStyle>
          <a:p>
            <a:r>
              <a:rPr lang="sv-SE"/>
              <a:t>Klicka här för att ändra mall för rubrikformat</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9294A706-646E-45F9-A724-EEE4509A1EAD}" type="datetime2">
              <a:rPr lang="sv-SE" smtClean="0"/>
              <a:t>onsdag den 5 november 2025</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Presentationens namn</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12" name="Platshållare för text 11">
            <a:extLst>
              <a:ext uri="{FF2B5EF4-FFF2-40B4-BE49-F238E27FC236}">
                <a16:creationId xmlns:a16="http://schemas.microsoft.com/office/drawing/2014/main" id="{348E602A-68AB-4B3E-E292-F3DF7AF7F4E5}"/>
              </a:ext>
            </a:extLst>
          </p:cNvPr>
          <p:cNvSpPr>
            <a:spLocks noGrp="1"/>
          </p:cNvSpPr>
          <p:nvPr>
            <p:ph type="body" sz="quarter" idx="13"/>
          </p:nvPr>
        </p:nvSpPr>
        <p:spPr>
          <a:xfrm>
            <a:off x="4306888" y="659606"/>
            <a:ext cx="7247817" cy="495538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6975210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ubrik och text, ljusrosa">
    <p:bg>
      <p:bgPr>
        <a:solidFill>
          <a:srgbClr val="FFEBF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a:xfrm>
            <a:off x="636044" y="659606"/>
            <a:ext cx="3578770" cy="1378744"/>
          </a:xfrm>
        </p:spPr>
        <p:txBody>
          <a:bodyPr/>
          <a:lstStyle>
            <a:lvl1pPr>
              <a:defRPr sz="3200">
                <a:solidFill>
                  <a:schemeClr val="tx1"/>
                </a:solidFill>
              </a:defRPr>
            </a:lvl1pPr>
          </a:lstStyle>
          <a:p>
            <a:r>
              <a:rPr lang="sv-SE"/>
              <a:t>Klicka här för att ändra mall för rubrikformat</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9294A706-646E-45F9-A724-EEE4509A1EAD}" type="datetime2">
              <a:rPr lang="sv-SE" smtClean="0"/>
              <a:t>onsdag den 5 november 2025</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Presentationens namn</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12" name="Platshållare för text 11">
            <a:extLst>
              <a:ext uri="{FF2B5EF4-FFF2-40B4-BE49-F238E27FC236}">
                <a16:creationId xmlns:a16="http://schemas.microsoft.com/office/drawing/2014/main" id="{348E602A-68AB-4B3E-E292-F3DF7AF7F4E5}"/>
              </a:ext>
            </a:extLst>
          </p:cNvPr>
          <p:cNvSpPr>
            <a:spLocks noGrp="1"/>
          </p:cNvSpPr>
          <p:nvPr>
            <p:ph type="body" sz="quarter" idx="13"/>
          </p:nvPr>
        </p:nvSpPr>
        <p:spPr>
          <a:xfrm>
            <a:off x="4306888" y="659606"/>
            <a:ext cx="7247817" cy="495538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023312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 och stor text (24 pt)">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a:xfrm>
            <a:off x="636044" y="659606"/>
            <a:ext cx="3578770" cy="1378744"/>
          </a:xfrm>
        </p:spPr>
        <p:txBody>
          <a:bodyPr/>
          <a:lstStyle>
            <a:lvl1pPr>
              <a:defRPr lang="sv-SE" sz="4800" kern="1200" spc="0" baseline="0" dirty="0">
                <a:solidFill>
                  <a:schemeClr val="tx1"/>
                </a:solidFill>
                <a:latin typeface="+mj-lt"/>
                <a:ea typeface="+mj-ea"/>
                <a:cs typeface="+mj-cs"/>
              </a:defRPr>
            </a:lvl1pPr>
          </a:lstStyle>
          <a:p>
            <a:r>
              <a:rPr lang="sv-SE"/>
              <a:t>Klicka här för att ändra mall för rubrikformat</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9294A706-646E-45F9-A724-EEE4509A1EAD}" type="datetime2">
              <a:rPr lang="sv-SE" smtClean="0"/>
              <a:t>onsdag den 5 november 2025</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Presentationens namn</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12" name="Platshållare för text 11">
            <a:extLst>
              <a:ext uri="{FF2B5EF4-FFF2-40B4-BE49-F238E27FC236}">
                <a16:creationId xmlns:a16="http://schemas.microsoft.com/office/drawing/2014/main" id="{348E602A-68AB-4B3E-E292-F3DF7AF7F4E5}"/>
              </a:ext>
            </a:extLst>
          </p:cNvPr>
          <p:cNvSpPr>
            <a:spLocks noGrp="1"/>
          </p:cNvSpPr>
          <p:nvPr>
            <p:ph type="body" sz="quarter" idx="13"/>
          </p:nvPr>
        </p:nvSpPr>
        <p:spPr>
          <a:xfrm>
            <a:off x="5429250" y="659606"/>
            <a:ext cx="6125455" cy="4955382"/>
          </a:xfrm>
        </p:spPr>
        <p:txBody>
          <a:bodyPr/>
          <a:lstStyle>
            <a:lvl1pPr marL="216000" indent="-216000">
              <a:lnSpc>
                <a:spcPct val="100000"/>
              </a:lnSpc>
              <a:spcBef>
                <a:spcPts val="1000"/>
              </a:spcBef>
              <a:defRPr sz="2400" baseline="0">
                <a:solidFill>
                  <a:schemeClr val="tx1"/>
                </a:solidFill>
              </a:defRPr>
            </a:lvl1pPr>
            <a:lvl2pPr marL="432000" indent="-216000">
              <a:defRPr sz="2000" baseline="0">
                <a:solidFill>
                  <a:schemeClr val="tx1"/>
                </a:solidFill>
              </a:defRPr>
            </a:lvl2pPr>
            <a:lvl3pPr marL="648000" indent="-216000">
              <a:defRPr sz="1800" baseline="0">
                <a:solidFill>
                  <a:schemeClr val="tx1"/>
                </a:solidFill>
              </a:defRPr>
            </a:lvl3pPr>
            <a:lvl4pPr marL="864000" indent="-216000">
              <a:defRPr sz="1800" baseline="0">
                <a:solidFill>
                  <a:schemeClr val="tx1"/>
                </a:solidFill>
              </a:defRPr>
            </a:lvl4pPr>
            <a:lvl5pPr marL="1080000" indent="-216000">
              <a:defRPr sz="1800" baseline="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902238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ubrik och stor text (32 pt)">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a:xfrm>
            <a:off x="636043" y="659606"/>
            <a:ext cx="10917781" cy="1378744"/>
          </a:xfrm>
        </p:spPr>
        <p:txBody>
          <a:bodyPr/>
          <a:lstStyle>
            <a:lvl1pPr>
              <a:defRPr lang="sv-SE" sz="4800" kern="1200" spc="0" baseline="0" dirty="0">
                <a:solidFill>
                  <a:schemeClr val="tx1"/>
                </a:solidFill>
                <a:latin typeface="+mj-lt"/>
                <a:ea typeface="+mj-ea"/>
                <a:cs typeface="+mj-cs"/>
              </a:defRPr>
            </a:lvl1pPr>
          </a:lstStyle>
          <a:p>
            <a:r>
              <a:rPr lang="sv-SE"/>
              <a:t>Klicka här för att ändra mall för rubrikformat</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9294A706-646E-45F9-A724-EEE4509A1EAD}" type="datetime2">
              <a:rPr lang="sv-SE" smtClean="0"/>
              <a:t>onsdag den 5 november 2025</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Presentationens namn</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9" name="Platshållare för text 8">
            <a:extLst>
              <a:ext uri="{FF2B5EF4-FFF2-40B4-BE49-F238E27FC236}">
                <a16:creationId xmlns:a16="http://schemas.microsoft.com/office/drawing/2014/main" id="{BE4332C1-C5A4-7928-B1D1-A5758191DD24}"/>
              </a:ext>
            </a:extLst>
          </p:cNvPr>
          <p:cNvSpPr>
            <a:spLocks noGrp="1"/>
          </p:cNvSpPr>
          <p:nvPr>
            <p:ph type="body" sz="quarter" idx="13"/>
          </p:nvPr>
        </p:nvSpPr>
        <p:spPr>
          <a:xfrm>
            <a:off x="636588" y="2480807"/>
            <a:ext cx="10918117" cy="3134181"/>
          </a:xfrm>
        </p:spPr>
        <p:txBody>
          <a:bodyPr/>
          <a:lstStyle>
            <a:lvl1pPr marL="288000" indent="-288000">
              <a:lnSpc>
                <a:spcPct val="100000"/>
              </a:lnSpc>
              <a:spcBef>
                <a:spcPts val="800"/>
              </a:spcBef>
              <a:defRPr sz="3200" baseline="0"/>
            </a:lvl1pPr>
            <a:lvl2pPr marL="576000" indent="-288000">
              <a:lnSpc>
                <a:spcPct val="100000"/>
              </a:lnSpc>
              <a:defRPr sz="2800"/>
            </a:lvl2pPr>
            <a:lvl3pPr marL="864000" indent="-288000">
              <a:lnSpc>
                <a:spcPct val="100000"/>
              </a:lnSpc>
              <a:defRPr sz="2400"/>
            </a:lvl3pPr>
            <a:lvl4pPr marL="1152000" indent="-288000">
              <a:lnSpc>
                <a:spcPct val="100000"/>
              </a:lnSpc>
              <a:defRPr sz="2400"/>
            </a:lvl4pPr>
            <a:lvl5pPr marL="1440000" indent="-288000">
              <a:lnSpc>
                <a:spcPct val="100000"/>
              </a:lnSpc>
              <a:defRPr sz="2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9586384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l och text">
    <p:bg>
      <p:bgPr>
        <a:solidFill>
          <a:schemeClr val="bg2"/>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9294A706-646E-45F9-A724-EEE4509A1EAD}" type="datetime2">
              <a:rPr lang="sv-SE" smtClean="0"/>
              <a:t>onsdag den 5 november 2025</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Presentationens namn</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12" name="Platshållare för text 11">
            <a:extLst>
              <a:ext uri="{FF2B5EF4-FFF2-40B4-BE49-F238E27FC236}">
                <a16:creationId xmlns:a16="http://schemas.microsoft.com/office/drawing/2014/main" id="{348E602A-68AB-4B3E-E292-F3DF7AF7F4E5}"/>
              </a:ext>
            </a:extLst>
          </p:cNvPr>
          <p:cNvSpPr>
            <a:spLocks noGrp="1"/>
          </p:cNvSpPr>
          <p:nvPr>
            <p:ph type="body" sz="quarter" idx="13"/>
          </p:nvPr>
        </p:nvSpPr>
        <p:spPr>
          <a:xfrm>
            <a:off x="636588" y="1133474"/>
            <a:ext cx="7248525" cy="2162175"/>
          </a:xfrm>
        </p:spPr>
        <p:txBody>
          <a:bodyPr/>
          <a:lstStyle>
            <a:lvl1pPr marL="0" indent="900000">
              <a:buFontTx/>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p:txBody>
      </p:sp>
      <p:sp>
        <p:nvSpPr>
          <p:cNvPr id="8" name="Platshållare för text 11">
            <a:extLst>
              <a:ext uri="{FF2B5EF4-FFF2-40B4-BE49-F238E27FC236}">
                <a16:creationId xmlns:a16="http://schemas.microsoft.com/office/drawing/2014/main" id="{86C6BC82-18EF-C685-EFFC-5D6CC9E8AED6}"/>
              </a:ext>
            </a:extLst>
          </p:cNvPr>
          <p:cNvSpPr>
            <a:spLocks noGrp="1"/>
          </p:cNvSpPr>
          <p:nvPr>
            <p:ph type="body" sz="quarter" idx="14"/>
          </p:nvPr>
        </p:nvSpPr>
        <p:spPr>
          <a:xfrm>
            <a:off x="5318125" y="3638550"/>
            <a:ext cx="6238875" cy="1966913"/>
          </a:xfrm>
        </p:spPr>
        <p:txBody>
          <a:bodyPr/>
          <a:lstStyle>
            <a:lvl1pPr marL="0" indent="0">
              <a:buNone/>
              <a:defRPr/>
            </a:lvl1pPr>
          </a:lstStyle>
          <a:p>
            <a:pPr lvl="0"/>
            <a:r>
              <a:rPr lang="sv-SE"/>
              <a:t>Klicka här för att ändra format på bakgrundstexten</a:t>
            </a:r>
          </a:p>
        </p:txBody>
      </p:sp>
      <p:pic>
        <p:nvPicPr>
          <p:cNvPr id="10" name="Bild 9">
            <a:extLst>
              <a:ext uri="{FF2B5EF4-FFF2-40B4-BE49-F238E27FC236}">
                <a16:creationId xmlns:a16="http://schemas.microsoft.com/office/drawing/2014/main" id="{7E0D0FA7-9EFD-8BFF-0CC9-86FF085EF2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1351" y="1157305"/>
            <a:ext cx="612000" cy="249795"/>
          </a:xfrm>
          <a:prstGeom prst="rect">
            <a:avLst/>
          </a:prstGeom>
        </p:spPr>
      </p:pic>
    </p:spTree>
    <p:extLst>
      <p:ext uri="{BB962C8B-B14F-4D97-AF65-F5344CB8AC3E}">
        <p14:creationId xmlns:p14="http://schemas.microsoft.com/office/powerpoint/2010/main" val="21239227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itat, stor bild, rosa">
    <p:bg>
      <p:bgPr>
        <a:solidFill>
          <a:schemeClr val="accent3"/>
        </a:solidFill>
        <a:effectLst/>
      </p:bgPr>
    </p:bg>
    <p:spTree>
      <p:nvGrpSpPr>
        <p:cNvPr id="1" name=""/>
        <p:cNvGrpSpPr/>
        <p:nvPr/>
      </p:nvGrpSpPr>
      <p:grpSpPr>
        <a:xfrm>
          <a:off x="0" y="0"/>
          <a:ext cx="0" cy="0"/>
          <a:chOff x="0" y="0"/>
          <a:chExt cx="0" cy="0"/>
        </a:xfrm>
      </p:grpSpPr>
      <p:sp>
        <p:nvSpPr>
          <p:cNvPr id="5" name="Platshållare för bild 13">
            <a:extLst>
              <a:ext uri="{FF2B5EF4-FFF2-40B4-BE49-F238E27FC236}">
                <a16:creationId xmlns:a16="http://schemas.microsoft.com/office/drawing/2014/main" id="{47DD9E82-1ED2-19BB-BCEA-EC9FA79020AC}"/>
              </a:ext>
            </a:extLst>
          </p:cNvPr>
          <p:cNvSpPr>
            <a:spLocks noGrp="1"/>
          </p:cNvSpPr>
          <p:nvPr>
            <p:ph type="pic" sz="quarter" idx="14" hasCustomPrompt="1"/>
          </p:nvPr>
        </p:nvSpPr>
        <p:spPr>
          <a:xfrm>
            <a:off x="358140" y="351471"/>
            <a:ext cx="11475720" cy="5454016"/>
          </a:xfrm>
          <a:prstGeom prst="roundRect">
            <a:avLst>
              <a:gd name="adj" fmla="val 1153"/>
            </a:avLst>
          </a:prstGeom>
          <a:solidFill>
            <a:schemeClr val="bg1">
              <a:lumMod val="85000"/>
            </a:schemeClr>
          </a:solidFill>
        </p:spPr>
        <p:txBody>
          <a:bodyPr lIns="108000" tIns="108000"/>
          <a:lstStyle>
            <a:lvl1pPr marL="0" indent="0">
              <a:buNone/>
              <a:defRPr sz="1400"/>
            </a:lvl1pPr>
          </a:lstStyle>
          <a:p>
            <a:r>
              <a:rPr lang="sv-SE"/>
              <a:t>För att infoga bild, markera bildplatshållaren och gå till Infoga i menyn och Bilder.</a:t>
            </a:r>
          </a:p>
        </p:txBody>
      </p:sp>
      <p:sp>
        <p:nvSpPr>
          <p:cNvPr id="9" name="Platshållare för datum 8">
            <a:extLst>
              <a:ext uri="{FF2B5EF4-FFF2-40B4-BE49-F238E27FC236}">
                <a16:creationId xmlns:a16="http://schemas.microsoft.com/office/drawing/2014/main" id="{F925C4F1-D0CE-54CD-6BBB-2B40AC22F593}"/>
              </a:ext>
            </a:extLst>
          </p:cNvPr>
          <p:cNvSpPr>
            <a:spLocks noGrp="1"/>
          </p:cNvSpPr>
          <p:nvPr>
            <p:ph type="dt" sz="half" idx="10"/>
          </p:nvPr>
        </p:nvSpPr>
        <p:spPr/>
        <p:txBody>
          <a:bodyPr/>
          <a:lstStyle>
            <a:lvl1pPr>
              <a:defRPr>
                <a:solidFill>
                  <a:schemeClr val="bg1"/>
                </a:solidFill>
              </a:defRPr>
            </a:lvl1pPr>
          </a:lstStyle>
          <a:p>
            <a:fld id="{97D95F72-0D1C-4343-AFCD-5B728966C37E}" type="datetime2">
              <a:rPr lang="sv-SE" smtClean="0"/>
              <a:pPr/>
              <a:t>onsdag den 5 november 2025</a:t>
            </a:fld>
            <a:endParaRPr lang="sv-SE"/>
          </a:p>
        </p:txBody>
      </p:sp>
      <p:sp>
        <p:nvSpPr>
          <p:cNvPr id="10" name="Platshållare för sidfot 9">
            <a:extLst>
              <a:ext uri="{FF2B5EF4-FFF2-40B4-BE49-F238E27FC236}">
                <a16:creationId xmlns:a16="http://schemas.microsoft.com/office/drawing/2014/main" id="{B3A36F97-CCDD-B7D2-9EF9-3069EB320220}"/>
              </a:ext>
            </a:extLst>
          </p:cNvPr>
          <p:cNvSpPr>
            <a:spLocks noGrp="1"/>
          </p:cNvSpPr>
          <p:nvPr>
            <p:ph type="ftr" sz="quarter" idx="11"/>
          </p:nvPr>
        </p:nvSpPr>
        <p:spPr/>
        <p:txBody>
          <a:bodyPr/>
          <a:lstStyle>
            <a:lvl1pPr>
              <a:defRPr>
                <a:solidFill>
                  <a:schemeClr val="bg1"/>
                </a:solidFill>
              </a:defRPr>
            </a:lvl1pPr>
          </a:lstStyle>
          <a:p>
            <a:r>
              <a:rPr lang="sv-SE"/>
              <a:t>Presentationens namn</a:t>
            </a:r>
          </a:p>
        </p:txBody>
      </p:sp>
      <p:sp>
        <p:nvSpPr>
          <p:cNvPr id="11" name="Platshållare för bildnummer 10">
            <a:extLst>
              <a:ext uri="{FF2B5EF4-FFF2-40B4-BE49-F238E27FC236}">
                <a16:creationId xmlns:a16="http://schemas.microsoft.com/office/drawing/2014/main" id="{DC11755D-1D47-8391-D5EC-A4E8E4CE43FE}"/>
              </a:ext>
            </a:extLst>
          </p:cNvPr>
          <p:cNvSpPr>
            <a:spLocks noGrp="1"/>
          </p:cNvSpPr>
          <p:nvPr>
            <p:ph type="sldNum" sz="quarter" idx="12"/>
          </p:nvPr>
        </p:nvSpPr>
        <p:spPr/>
        <p:txBody>
          <a:bodyPr/>
          <a:lstStyle>
            <a:lvl1pPr>
              <a:defRPr>
                <a:solidFill>
                  <a:schemeClr val="bg1"/>
                </a:solidFill>
              </a:defRPr>
            </a:lvl1pPr>
          </a:lstStyle>
          <a:p>
            <a:fld id="{AE086683-F536-42AB-ABBC-F4803DFE8DBC}" type="slidenum">
              <a:rPr lang="sv-SE" smtClean="0"/>
              <a:pPr/>
              <a:t>‹#›</a:t>
            </a:fld>
            <a:endParaRPr lang="sv-SE"/>
          </a:p>
        </p:txBody>
      </p:sp>
      <p:sp>
        <p:nvSpPr>
          <p:cNvPr id="12" name="Rubrik 11">
            <a:extLst>
              <a:ext uri="{FF2B5EF4-FFF2-40B4-BE49-F238E27FC236}">
                <a16:creationId xmlns:a16="http://schemas.microsoft.com/office/drawing/2014/main" id="{36942CB1-4656-C91F-E9BF-FCBDC3FDED51}"/>
              </a:ext>
            </a:extLst>
          </p:cNvPr>
          <p:cNvSpPr>
            <a:spLocks noGrp="1"/>
          </p:cNvSpPr>
          <p:nvPr>
            <p:ph type="title"/>
          </p:nvPr>
        </p:nvSpPr>
        <p:spPr>
          <a:xfrm>
            <a:off x="636588" y="2228834"/>
            <a:ext cx="10917236" cy="1924844"/>
          </a:xfrm>
        </p:spPr>
        <p:txBody>
          <a:bodyPr anchor="ctr" anchorCtr="0"/>
          <a:lstStyle>
            <a:lvl1pPr algn="ctr">
              <a:defRPr b="1">
                <a:solidFill>
                  <a:schemeClr val="bg1"/>
                </a:solidFill>
              </a:defRPr>
            </a:lvl1pPr>
          </a:lstStyle>
          <a:p>
            <a:r>
              <a:rPr lang="sv-SE"/>
              <a:t>Klicka här för att ändra mall för rubrikformat</a:t>
            </a:r>
          </a:p>
        </p:txBody>
      </p:sp>
      <p:pic>
        <p:nvPicPr>
          <p:cNvPr id="3" name="Bild 2">
            <a:extLst>
              <a:ext uri="{FF2B5EF4-FFF2-40B4-BE49-F238E27FC236}">
                <a16:creationId xmlns:a16="http://schemas.microsoft.com/office/drawing/2014/main" id="{F92F48AA-83D4-FD99-C56E-C28901B4E1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36588" y="6224318"/>
            <a:ext cx="2340000" cy="234000"/>
          </a:xfrm>
          <a:prstGeom prst="rect">
            <a:avLst/>
          </a:prstGeom>
        </p:spPr>
      </p:pic>
    </p:spTree>
    <p:extLst>
      <p:ext uri="{BB962C8B-B14F-4D97-AF65-F5344CB8AC3E}">
        <p14:creationId xmlns:p14="http://schemas.microsoft.com/office/powerpoint/2010/main" val="953158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hasCustomPrompt="1"/>
          </p:nvPr>
        </p:nvSpPr>
        <p:spPr/>
        <p:txBody>
          <a:bodyPr/>
          <a:lstStyle>
            <a:lvl1pPr>
              <a:defRPr/>
            </a:lvl1pPr>
          </a:lstStyle>
          <a:p>
            <a:r>
              <a:rPr lang="sv-SE"/>
              <a:t>Klicka här för att skriva rubrik i upp till två rader</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p:txBody>
          <a:bodyPr/>
          <a:lstStyle>
            <a:lvl1pPr>
              <a:buClr>
                <a:schemeClr val="accent1"/>
              </a:buClr>
              <a:buFontTx/>
              <a:buBlip>
                <a:blip r:embed="rId2"/>
              </a:buBlip>
              <a:defRPr/>
            </a:lvl1pPr>
            <a:lvl2pPr>
              <a:buFontTx/>
              <a:buBlip>
                <a:blip r:embed="rId2"/>
              </a:buBlip>
              <a:defRPr/>
            </a:lvl2pPr>
            <a:lvl3pPr>
              <a:buFontTx/>
              <a:buBlip>
                <a:blip r:embed="rId2"/>
              </a:buBlip>
              <a:defRPr/>
            </a:lvl3pPr>
            <a:lvl4pPr>
              <a:buFontTx/>
              <a:buBlip>
                <a:blip r:embed="rId2"/>
              </a:buBlip>
              <a:defRPr/>
            </a:lvl4pPr>
            <a:lvl5pPr>
              <a:buFontTx/>
              <a:buBlip>
                <a:blip r:embed="rId2"/>
              </a:buBlip>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pPr algn="r"/>
            <a:fld id="{FD403CD0-842C-4BCD-83D3-BB78B185EE38}" type="datetimeFigureOut">
              <a:rPr lang="sv-SE" smtClean="0"/>
              <a:pPr algn="r"/>
              <a:t>2025-11-05</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pPr algn="r"/>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pPr/>
              <a:t>‹#›</a:t>
            </a:fld>
            <a:endParaRPr lang="sv-SE"/>
          </a:p>
        </p:txBody>
      </p:sp>
    </p:spTree>
    <p:extLst>
      <p:ext uri="{BB962C8B-B14F-4D97-AF65-F5344CB8AC3E}">
        <p14:creationId xmlns:p14="http://schemas.microsoft.com/office/powerpoint/2010/main" val="19692186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itat, stor bild, blå">
    <p:bg>
      <p:bgPr>
        <a:solidFill>
          <a:srgbClr val="0D3ECB"/>
        </a:solidFill>
        <a:effectLst/>
      </p:bgPr>
    </p:bg>
    <p:spTree>
      <p:nvGrpSpPr>
        <p:cNvPr id="1" name=""/>
        <p:cNvGrpSpPr/>
        <p:nvPr/>
      </p:nvGrpSpPr>
      <p:grpSpPr>
        <a:xfrm>
          <a:off x="0" y="0"/>
          <a:ext cx="0" cy="0"/>
          <a:chOff x="0" y="0"/>
          <a:chExt cx="0" cy="0"/>
        </a:xfrm>
      </p:grpSpPr>
      <p:sp>
        <p:nvSpPr>
          <p:cNvPr id="5" name="Platshållare för bild 13">
            <a:extLst>
              <a:ext uri="{FF2B5EF4-FFF2-40B4-BE49-F238E27FC236}">
                <a16:creationId xmlns:a16="http://schemas.microsoft.com/office/drawing/2014/main" id="{47DD9E82-1ED2-19BB-BCEA-EC9FA79020AC}"/>
              </a:ext>
            </a:extLst>
          </p:cNvPr>
          <p:cNvSpPr>
            <a:spLocks noGrp="1"/>
          </p:cNvSpPr>
          <p:nvPr>
            <p:ph type="pic" sz="quarter" idx="14" hasCustomPrompt="1"/>
          </p:nvPr>
        </p:nvSpPr>
        <p:spPr>
          <a:xfrm>
            <a:off x="358140" y="351471"/>
            <a:ext cx="11475720" cy="5454016"/>
          </a:xfrm>
          <a:prstGeom prst="roundRect">
            <a:avLst>
              <a:gd name="adj" fmla="val 1153"/>
            </a:avLst>
          </a:prstGeom>
          <a:solidFill>
            <a:schemeClr val="bg1">
              <a:lumMod val="85000"/>
            </a:schemeClr>
          </a:solidFill>
        </p:spPr>
        <p:txBody>
          <a:bodyPr lIns="108000" tIns="108000"/>
          <a:lstStyle>
            <a:lvl1pPr marL="0" indent="0">
              <a:buNone/>
              <a:defRPr sz="1400"/>
            </a:lvl1pPr>
          </a:lstStyle>
          <a:p>
            <a:r>
              <a:rPr lang="sv-SE"/>
              <a:t>För att infoga bild, markera bildplatshållaren och gå till Infoga i menyn och Bilder.</a:t>
            </a:r>
          </a:p>
        </p:txBody>
      </p:sp>
      <p:sp>
        <p:nvSpPr>
          <p:cNvPr id="9" name="Platshållare för datum 8">
            <a:extLst>
              <a:ext uri="{FF2B5EF4-FFF2-40B4-BE49-F238E27FC236}">
                <a16:creationId xmlns:a16="http://schemas.microsoft.com/office/drawing/2014/main" id="{F925C4F1-D0CE-54CD-6BBB-2B40AC22F593}"/>
              </a:ext>
            </a:extLst>
          </p:cNvPr>
          <p:cNvSpPr>
            <a:spLocks noGrp="1"/>
          </p:cNvSpPr>
          <p:nvPr>
            <p:ph type="dt" sz="half" idx="10"/>
          </p:nvPr>
        </p:nvSpPr>
        <p:spPr/>
        <p:txBody>
          <a:bodyPr/>
          <a:lstStyle>
            <a:lvl1pPr>
              <a:defRPr>
                <a:solidFill>
                  <a:schemeClr val="bg1"/>
                </a:solidFill>
              </a:defRPr>
            </a:lvl1pPr>
          </a:lstStyle>
          <a:p>
            <a:fld id="{97D95F72-0D1C-4343-AFCD-5B728966C37E}" type="datetime2">
              <a:rPr lang="sv-SE" smtClean="0"/>
              <a:pPr/>
              <a:t>onsdag den 5 november 2025</a:t>
            </a:fld>
            <a:endParaRPr lang="sv-SE"/>
          </a:p>
        </p:txBody>
      </p:sp>
      <p:sp>
        <p:nvSpPr>
          <p:cNvPr id="10" name="Platshållare för sidfot 9">
            <a:extLst>
              <a:ext uri="{FF2B5EF4-FFF2-40B4-BE49-F238E27FC236}">
                <a16:creationId xmlns:a16="http://schemas.microsoft.com/office/drawing/2014/main" id="{B3A36F97-CCDD-B7D2-9EF9-3069EB320220}"/>
              </a:ext>
            </a:extLst>
          </p:cNvPr>
          <p:cNvSpPr>
            <a:spLocks noGrp="1"/>
          </p:cNvSpPr>
          <p:nvPr>
            <p:ph type="ftr" sz="quarter" idx="11"/>
          </p:nvPr>
        </p:nvSpPr>
        <p:spPr/>
        <p:txBody>
          <a:bodyPr/>
          <a:lstStyle>
            <a:lvl1pPr>
              <a:defRPr>
                <a:solidFill>
                  <a:schemeClr val="bg1"/>
                </a:solidFill>
              </a:defRPr>
            </a:lvl1pPr>
          </a:lstStyle>
          <a:p>
            <a:r>
              <a:rPr lang="sv-SE"/>
              <a:t>Presentationens namn</a:t>
            </a:r>
          </a:p>
        </p:txBody>
      </p:sp>
      <p:sp>
        <p:nvSpPr>
          <p:cNvPr id="11" name="Platshållare för bildnummer 10">
            <a:extLst>
              <a:ext uri="{FF2B5EF4-FFF2-40B4-BE49-F238E27FC236}">
                <a16:creationId xmlns:a16="http://schemas.microsoft.com/office/drawing/2014/main" id="{DC11755D-1D47-8391-D5EC-A4E8E4CE43FE}"/>
              </a:ext>
            </a:extLst>
          </p:cNvPr>
          <p:cNvSpPr>
            <a:spLocks noGrp="1"/>
          </p:cNvSpPr>
          <p:nvPr>
            <p:ph type="sldNum" sz="quarter" idx="12"/>
          </p:nvPr>
        </p:nvSpPr>
        <p:spPr/>
        <p:txBody>
          <a:bodyPr/>
          <a:lstStyle>
            <a:lvl1pPr>
              <a:defRPr>
                <a:solidFill>
                  <a:schemeClr val="bg1"/>
                </a:solidFill>
              </a:defRPr>
            </a:lvl1pPr>
          </a:lstStyle>
          <a:p>
            <a:fld id="{AE086683-F536-42AB-ABBC-F4803DFE8DBC}" type="slidenum">
              <a:rPr lang="sv-SE" smtClean="0"/>
              <a:pPr/>
              <a:t>‹#›</a:t>
            </a:fld>
            <a:endParaRPr lang="sv-SE"/>
          </a:p>
        </p:txBody>
      </p:sp>
      <p:sp>
        <p:nvSpPr>
          <p:cNvPr id="12" name="Rubrik 11">
            <a:extLst>
              <a:ext uri="{FF2B5EF4-FFF2-40B4-BE49-F238E27FC236}">
                <a16:creationId xmlns:a16="http://schemas.microsoft.com/office/drawing/2014/main" id="{36942CB1-4656-C91F-E9BF-FCBDC3FDED51}"/>
              </a:ext>
            </a:extLst>
          </p:cNvPr>
          <p:cNvSpPr>
            <a:spLocks noGrp="1"/>
          </p:cNvSpPr>
          <p:nvPr>
            <p:ph type="title"/>
          </p:nvPr>
        </p:nvSpPr>
        <p:spPr>
          <a:xfrm>
            <a:off x="636588" y="2228834"/>
            <a:ext cx="10917236" cy="1924844"/>
          </a:xfrm>
        </p:spPr>
        <p:txBody>
          <a:bodyPr anchor="ctr" anchorCtr="0"/>
          <a:lstStyle>
            <a:lvl1pPr algn="ctr">
              <a:defRPr b="1">
                <a:solidFill>
                  <a:schemeClr val="bg1"/>
                </a:solidFill>
              </a:defRPr>
            </a:lvl1pPr>
          </a:lstStyle>
          <a:p>
            <a:r>
              <a:rPr lang="sv-SE"/>
              <a:t>Klicka här för att ändra mall för rubrikformat</a:t>
            </a:r>
          </a:p>
        </p:txBody>
      </p:sp>
      <p:pic>
        <p:nvPicPr>
          <p:cNvPr id="3" name="Bild 2">
            <a:extLst>
              <a:ext uri="{FF2B5EF4-FFF2-40B4-BE49-F238E27FC236}">
                <a16:creationId xmlns:a16="http://schemas.microsoft.com/office/drawing/2014/main" id="{0889E004-1125-7536-2433-B41E5DF4B28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36588" y="6224318"/>
            <a:ext cx="2340000" cy="234000"/>
          </a:xfrm>
          <a:prstGeom prst="rect">
            <a:avLst/>
          </a:prstGeom>
        </p:spPr>
      </p:pic>
    </p:spTree>
    <p:extLst>
      <p:ext uri="{BB962C8B-B14F-4D97-AF65-F5344CB8AC3E}">
        <p14:creationId xmlns:p14="http://schemas.microsoft.com/office/powerpoint/2010/main" val="34793665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itat, stor bild, grön">
    <p:bg>
      <p:bgPr>
        <a:solidFill>
          <a:schemeClr val="accent5"/>
        </a:solidFill>
        <a:effectLst/>
      </p:bgPr>
    </p:bg>
    <p:spTree>
      <p:nvGrpSpPr>
        <p:cNvPr id="1" name=""/>
        <p:cNvGrpSpPr/>
        <p:nvPr/>
      </p:nvGrpSpPr>
      <p:grpSpPr>
        <a:xfrm>
          <a:off x="0" y="0"/>
          <a:ext cx="0" cy="0"/>
          <a:chOff x="0" y="0"/>
          <a:chExt cx="0" cy="0"/>
        </a:xfrm>
      </p:grpSpPr>
      <p:sp>
        <p:nvSpPr>
          <p:cNvPr id="5" name="Platshållare för bild 13">
            <a:extLst>
              <a:ext uri="{FF2B5EF4-FFF2-40B4-BE49-F238E27FC236}">
                <a16:creationId xmlns:a16="http://schemas.microsoft.com/office/drawing/2014/main" id="{47DD9E82-1ED2-19BB-BCEA-EC9FA79020AC}"/>
              </a:ext>
            </a:extLst>
          </p:cNvPr>
          <p:cNvSpPr>
            <a:spLocks noGrp="1"/>
          </p:cNvSpPr>
          <p:nvPr>
            <p:ph type="pic" sz="quarter" idx="14" hasCustomPrompt="1"/>
          </p:nvPr>
        </p:nvSpPr>
        <p:spPr>
          <a:xfrm>
            <a:off x="358140" y="351471"/>
            <a:ext cx="11475720" cy="5454016"/>
          </a:xfrm>
          <a:prstGeom prst="roundRect">
            <a:avLst>
              <a:gd name="adj" fmla="val 1153"/>
            </a:avLst>
          </a:prstGeom>
          <a:solidFill>
            <a:schemeClr val="bg1">
              <a:lumMod val="85000"/>
            </a:schemeClr>
          </a:solidFill>
        </p:spPr>
        <p:txBody>
          <a:bodyPr lIns="108000" tIns="108000"/>
          <a:lstStyle>
            <a:lvl1pPr marL="0" indent="0">
              <a:buNone/>
              <a:defRPr sz="1400"/>
            </a:lvl1pPr>
          </a:lstStyle>
          <a:p>
            <a:r>
              <a:rPr lang="sv-SE"/>
              <a:t>För att infoga bild, markera bildplatshållaren och gå till Infoga i menyn och Bilder.</a:t>
            </a:r>
          </a:p>
        </p:txBody>
      </p:sp>
      <p:sp>
        <p:nvSpPr>
          <p:cNvPr id="9" name="Platshållare för datum 8">
            <a:extLst>
              <a:ext uri="{FF2B5EF4-FFF2-40B4-BE49-F238E27FC236}">
                <a16:creationId xmlns:a16="http://schemas.microsoft.com/office/drawing/2014/main" id="{F925C4F1-D0CE-54CD-6BBB-2B40AC22F593}"/>
              </a:ext>
            </a:extLst>
          </p:cNvPr>
          <p:cNvSpPr>
            <a:spLocks noGrp="1"/>
          </p:cNvSpPr>
          <p:nvPr>
            <p:ph type="dt" sz="half" idx="10"/>
          </p:nvPr>
        </p:nvSpPr>
        <p:spPr/>
        <p:txBody>
          <a:bodyPr/>
          <a:lstStyle>
            <a:lvl1pPr>
              <a:defRPr>
                <a:solidFill>
                  <a:schemeClr val="tx1"/>
                </a:solidFill>
              </a:defRPr>
            </a:lvl1pPr>
          </a:lstStyle>
          <a:p>
            <a:fld id="{97D95F72-0D1C-4343-AFCD-5B728966C37E}" type="datetime2">
              <a:rPr lang="sv-SE" smtClean="0"/>
              <a:pPr/>
              <a:t>onsdag den 5 november 2025</a:t>
            </a:fld>
            <a:endParaRPr lang="sv-SE"/>
          </a:p>
        </p:txBody>
      </p:sp>
      <p:sp>
        <p:nvSpPr>
          <p:cNvPr id="10" name="Platshållare för sidfot 9">
            <a:extLst>
              <a:ext uri="{FF2B5EF4-FFF2-40B4-BE49-F238E27FC236}">
                <a16:creationId xmlns:a16="http://schemas.microsoft.com/office/drawing/2014/main" id="{B3A36F97-CCDD-B7D2-9EF9-3069EB320220}"/>
              </a:ext>
            </a:extLst>
          </p:cNvPr>
          <p:cNvSpPr>
            <a:spLocks noGrp="1"/>
          </p:cNvSpPr>
          <p:nvPr>
            <p:ph type="ftr" sz="quarter" idx="11"/>
          </p:nvPr>
        </p:nvSpPr>
        <p:spPr/>
        <p:txBody>
          <a:bodyPr/>
          <a:lstStyle>
            <a:lvl1pPr>
              <a:defRPr>
                <a:solidFill>
                  <a:schemeClr val="tx1"/>
                </a:solidFill>
              </a:defRPr>
            </a:lvl1pPr>
          </a:lstStyle>
          <a:p>
            <a:r>
              <a:rPr lang="sv-SE"/>
              <a:t>Presentationens namn</a:t>
            </a:r>
          </a:p>
        </p:txBody>
      </p:sp>
      <p:sp>
        <p:nvSpPr>
          <p:cNvPr id="11" name="Platshållare för bildnummer 10">
            <a:extLst>
              <a:ext uri="{FF2B5EF4-FFF2-40B4-BE49-F238E27FC236}">
                <a16:creationId xmlns:a16="http://schemas.microsoft.com/office/drawing/2014/main" id="{DC11755D-1D47-8391-D5EC-A4E8E4CE43FE}"/>
              </a:ext>
            </a:extLst>
          </p:cNvPr>
          <p:cNvSpPr>
            <a:spLocks noGrp="1"/>
          </p:cNvSpPr>
          <p:nvPr>
            <p:ph type="sldNum" sz="quarter" idx="12"/>
          </p:nvPr>
        </p:nvSpPr>
        <p:spPr/>
        <p:txBody>
          <a:bodyPr/>
          <a:lstStyle>
            <a:lvl1pPr>
              <a:defRPr>
                <a:solidFill>
                  <a:schemeClr val="tx1"/>
                </a:solidFill>
              </a:defRPr>
            </a:lvl1pPr>
          </a:lstStyle>
          <a:p>
            <a:fld id="{AE086683-F536-42AB-ABBC-F4803DFE8DBC}" type="slidenum">
              <a:rPr lang="sv-SE" smtClean="0"/>
              <a:pPr/>
              <a:t>‹#›</a:t>
            </a:fld>
            <a:endParaRPr lang="sv-SE"/>
          </a:p>
        </p:txBody>
      </p:sp>
      <p:sp>
        <p:nvSpPr>
          <p:cNvPr id="12" name="Rubrik 11">
            <a:extLst>
              <a:ext uri="{FF2B5EF4-FFF2-40B4-BE49-F238E27FC236}">
                <a16:creationId xmlns:a16="http://schemas.microsoft.com/office/drawing/2014/main" id="{36942CB1-4656-C91F-E9BF-FCBDC3FDED51}"/>
              </a:ext>
            </a:extLst>
          </p:cNvPr>
          <p:cNvSpPr>
            <a:spLocks noGrp="1"/>
          </p:cNvSpPr>
          <p:nvPr>
            <p:ph type="title"/>
          </p:nvPr>
        </p:nvSpPr>
        <p:spPr>
          <a:xfrm>
            <a:off x="636588" y="2228834"/>
            <a:ext cx="10917236" cy="1924844"/>
          </a:xfrm>
        </p:spPr>
        <p:txBody>
          <a:bodyPr anchor="ctr" anchorCtr="0"/>
          <a:lstStyle>
            <a:lvl1pPr algn="ctr">
              <a:defRPr b="1">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4531988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itat, mindre bil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a:xfrm>
            <a:off x="6143625" y="1728216"/>
            <a:ext cx="5411081" cy="3410712"/>
          </a:xfrm>
        </p:spPr>
        <p:txBody>
          <a:bodyPr anchor="ctr" anchorCtr="0"/>
          <a:lstStyle>
            <a:lvl1pPr algn="ctr">
              <a:defRPr sz="3600"/>
            </a:lvl1pPr>
          </a:lstStyle>
          <a:p>
            <a:r>
              <a:rPr lang="sv-SE"/>
              <a:t>Klicka här för att ändra mall för rubrikformat</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9294A706-646E-45F9-A724-EEE4509A1EAD}" type="datetime2">
              <a:rPr lang="sv-SE" smtClean="0"/>
              <a:t>onsdag den 5 november 2025</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Presentationens namn</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18" name="Platshållare för bild 17">
            <a:extLst>
              <a:ext uri="{FF2B5EF4-FFF2-40B4-BE49-F238E27FC236}">
                <a16:creationId xmlns:a16="http://schemas.microsoft.com/office/drawing/2014/main" id="{3009D5E8-7E0C-7CA1-28CD-0C70E33460B3}"/>
              </a:ext>
            </a:extLst>
          </p:cNvPr>
          <p:cNvSpPr>
            <a:spLocks noGrp="1"/>
          </p:cNvSpPr>
          <p:nvPr>
            <p:ph type="pic" sz="quarter" idx="17"/>
          </p:nvPr>
        </p:nvSpPr>
        <p:spPr>
          <a:xfrm>
            <a:off x="358140" y="351471"/>
            <a:ext cx="5210811" cy="5263517"/>
          </a:xfrm>
          <a:custGeom>
            <a:avLst/>
            <a:gdLst>
              <a:gd name="connsiteX0" fmla="*/ 103172 w 5210811"/>
              <a:gd name="connsiteY0" fmla="*/ 0 h 5263517"/>
              <a:gd name="connsiteX1" fmla="*/ 1733289 w 5210811"/>
              <a:gd name="connsiteY1" fmla="*/ 0 h 5263517"/>
              <a:gd name="connsiteX2" fmla="*/ 3477523 w 5210811"/>
              <a:gd name="connsiteY2" fmla="*/ 0 h 5263517"/>
              <a:gd name="connsiteX3" fmla="*/ 5107640 w 5210811"/>
              <a:gd name="connsiteY3" fmla="*/ 0 h 5263517"/>
              <a:gd name="connsiteX4" fmla="*/ 5210811 w 5210811"/>
              <a:gd name="connsiteY4" fmla="*/ 103171 h 5263517"/>
              <a:gd name="connsiteX5" fmla="*/ 5210811 w 5210811"/>
              <a:gd name="connsiteY5" fmla="*/ 2236829 h 5263517"/>
              <a:gd name="connsiteX6" fmla="*/ 5210810 w 5210811"/>
              <a:gd name="connsiteY6" fmla="*/ 2236834 h 5263517"/>
              <a:gd name="connsiteX7" fmla="*/ 5210810 w 5210811"/>
              <a:gd name="connsiteY7" fmla="*/ 3026371 h 5263517"/>
              <a:gd name="connsiteX8" fmla="*/ 5210810 w 5210811"/>
              <a:gd name="connsiteY8" fmla="*/ 3815059 h 5263517"/>
              <a:gd name="connsiteX9" fmla="*/ 5210810 w 5210811"/>
              <a:gd name="connsiteY9" fmla="*/ 5160029 h 5263517"/>
              <a:gd name="connsiteX10" fmla="*/ 5107639 w 5210811"/>
              <a:gd name="connsiteY10" fmla="*/ 5263200 h 5263517"/>
              <a:gd name="connsiteX11" fmla="*/ 3479092 w 5210811"/>
              <a:gd name="connsiteY11" fmla="*/ 5263200 h 5263517"/>
              <a:gd name="connsiteX12" fmla="*/ 3477522 w 5210811"/>
              <a:gd name="connsiteY12" fmla="*/ 5263517 h 5263517"/>
              <a:gd name="connsiteX13" fmla="*/ 103171 w 5210811"/>
              <a:gd name="connsiteY13" fmla="*/ 5263517 h 5263517"/>
              <a:gd name="connsiteX14" fmla="*/ 0 w 5210811"/>
              <a:gd name="connsiteY14" fmla="*/ 5160346 h 5263517"/>
              <a:gd name="connsiteX15" fmla="*/ 0 w 5210811"/>
              <a:gd name="connsiteY15" fmla="*/ 3026688 h 5263517"/>
              <a:gd name="connsiteX16" fmla="*/ 0 w 5210811"/>
              <a:gd name="connsiteY16" fmla="*/ 3026688 h 5263517"/>
              <a:gd name="connsiteX17" fmla="*/ 0 w 5210811"/>
              <a:gd name="connsiteY17" fmla="*/ 1871029 h 5263517"/>
              <a:gd name="connsiteX18" fmla="*/ 1 w 5210811"/>
              <a:gd name="connsiteY18" fmla="*/ 1871029 h 5263517"/>
              <a:gd name="connsiteX19" fmla="*/ 1 w 5210811"/>
              <a:gd name="connsiteY19" fmla="*/ 103171 h 5263517"/>
              <a:gd name="connsiteX20" fmla="*/ 103172 w 5210811"/>
              <a:gd name="connsiteY20" fmla="*/ 0 h 5263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10811" h="5263517">
                <a:moveTo>
                  <a:pt x="103172" y="0"/>
                </a:moveTo>
                <a:lnTo>
                  <a:pt x="1733289" y="0"/>
                </a:lnTo>
                <a:lnTo>
                  <a:pt x="3477523" y="0"/>
                </a:lnTo>
                <a:lnTo>
                  <a:pt x="5107640" y="0"/>
                </a:lnTo>
                <a:cubicBezTo>
                  <a:pt x="5164620" y="0"/>
                  <a:pt x="5210811" y="46191"/>
                  <a:pt x="5210811" y="103171"/>
                </a:cubicBezTo>
                <a:lnTo>
                  <a:pt x="5210811" y="2236829"/>
                </a:lnTo>
                <a:lnTo>
                  <a:pt x="5210810" y="2236834"/>
                </a:lnTo>
                <a:lnTo>
                  <a:pt x="5210810" y="3026371"/>
                </a:lnTo>
                <a:lnTo>
                  <a:pt x="5210810" y="3815059"/>
                </a:lnTo>
                <a:lnTo>
                  <a:pt x="5210810" y="5160029"/>
                </a:lnTo>
                <a:cubicBezTo>
                  <a:pt x="5210810" y="5217009"/>
                  <a:pt x="5164619" y="5263200"/>
                  <a:pt x="5107639" y="5263200"/>
                </a:cubicBezTo>
                <a:lnTo>
                  <a:pt x="3479092" y="5263200"/>
                </a:lnTo>
                <a:lnTo>
                  <a:pt x="3477522" y="5263517"/>
                </a:lnTo>
                <a:lnTo>
                  <a:pt x="103171" y="5263517"/>
                </a:lnTo>
                <a:cubicBezTo>
                  <a:pt x="46191" y="5263517"/>
                  <a:pt x="0" y="5217326"/>
                  <a:pt x="0" y="5160346"/>
                </a:cubicBezTo>
                <a:lnTo>
                  <a:pt x="0" y="3026688"/>
                </a:lnTo>
                <a:lnTo>
                  <a:pt x="0" y="3026688"/>
                </a:lnTo>
                <a:lnTo>
                  <a:pt x="0" y="1871029"/>
                </a:lnTo>
                <a:lnTo>
                  <a:pt x="1" y="1871029"/>
                </a:lnTo>
                <a:lnTo>
                  <a:pt x="1" y="103171"/>
                </a:lnTo>
                <a:cubicBezTo>
                  <a:pt x="1" y="46191"/>
                  <a:pt x="46192" y="0"/>
                  <a:pt x="103172" y="0"/>
                </a:cubicBezTo>
                <a:close/>
              </a:path>
            </a:pathLst>
          </a:custGeom>
          <a:solidFill>
            <a:schemeClr val="bg1">
              <a:lumMod val="85000"/>
            </a:schemeClr>
          </a:solidFill>
          <a:effectLst>
            <a:softEdge rad="0"/>
          </a:effectLst>
        </p:spPr>
        <p:txBody>
          <a:bodyPr wrap="square" lIns="108000" tIns="108000">
            <a:noAutofit/>
          </a:bodyPr>
          <a:lstStyle>
            <a:lvl1pPr marL="0" indent="0">
              <a:buNone/>
              <a:defRPr sz="1400"/>
            </a:lvl1pPr>
          </a:lstStyle>
          <a:p>
            <a:r>
              <a:rPr lang="sv-SE"/>
              <a:t>Klicka på ikonen för att lägga till en bild</a:t>
            </a:r>
          </a:p>
        </p:txBody>
      </p:sp>
    </p:spTree>
    <p:extLst>
      <p:ext uri="{BB962C8B-B14F-4D97-AF65-F5344CB8AC3E}">
        <p14:creationId xmlns:p14="http://schemas.microsoft.com/office/powerpoint/2010/main" val="4157672278"/>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itat, utfallande 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14A92536-3718-AA58-9378-4366B419E248}"/>
              </a:ext>
            </a:extLst>
          </p:cNvPr>
          <p:cNvSpPr>
            <a:spLocks noGrp="1"/>
          </p:cNvSpPr>
          <p:nvPr>
            <p:ph type="pic" sz="quarter" idx="14" hasCustomPrompt="1"/>
          </p:nvPr>
        </p:nvSpPr>
        <p:spPr>
          <a:xfrm>
            <a:off x="0" y="0"/>
            <a:ext cx="12192000" cy="6858000"/>
          </a:xfrm>
          <a:solidFill>
            <a:schemeClr val="bg1">
              <a:lumMod val="85000"/>
            </a:schemeClr>
          </a:solidFill>
        </p:spPr>
        <p:txBody>
          <a:bodyPr lIns="108000" tIns="108000"/>
          <a:lstStyle>
            <a:lvl1pPr marL="0" indent="0">
              <a:buNone/>
              <a:defRPr sz="1400"/>
            </a:lvl1pPr>
          </a:lstStyle>
          <a:p>
            <a:r>
              <a:rPr lang="sv-SE"/>
              <a:t>För att infoga bild, markera bildplatshållaren och gå till Infoga i menyn och Bilder.</a:t>
            </a:r>
          </a:p>
        </p:txBody>
      </p:sp>
      <p:sp>
        <p:nvSpPr>
          <p:cNvPr id="9" name="Platshållare för datum 8">
            <a:extLst>
              <a:ext uri="{FF2B5EF4-FFF2-40B4-BE49-F238E27FC236}">
                <a16:creationId xmlns:a16="http://schemas.microsoft.com/office/drawing/2014/main" id="{F925C4F1-D0CE-54CD-6BBB-2B40AC22F593}"/>
              </a:ext>
            </a:extLst>
          </p:cNvPr>
          <p:cNvSpPr>
            <a:spLocks noGrp="1"/>
          </p:cNvSpPr>
          <p:nvPr>
            <p:ph type="dt" sz="half" idx="10"/>
          </p:nvPr>
        </p:nvSpPr>
        <p:spPr/>
        <p:txBody>
          <a:bodyPr/>
          <a:lstStyle>
            <a:lvl1pPr>
              <a:defRPr>
                <a:solidFill>
                  <a:schemeClr val="bg1"/>
                </a:solidFill>
              </a:defRPr>
            </a:lvl1pPr>
          </a:lstStyle>
          <a:p>
            <a:fld id="{97D95F72-0D1C-4343-AFCD-5B728966C37E}" type="datetime2">
              <a:rPr lang="sv-SE" smtClean="0"/>
              <a:pPr/>
              <a:t>onsdag den 5 november 2025</a:t>
            </a:fld>
            <a:endParaRPr lang="sv-SE"/>
          </a:p>
        </p:txBody>
      </p:sp>
      <p:sp>
        <p:nvSpPr>
          <p:cNvPr id="10" name="Platshållare för sidfot 9">
            <a:extLst>
              <a:ext uri="{FF2B5EF4-FFF2-40B4-BE49-F238E27FC236}">
                <a16:creationId xmlns:a16="http://schemas.microsoft.com/office/drawing/2014/main" id="{B3A36F97-CCDD-B7D2-9EF9-3069EB320220}"/>
              </a:ext>
            </a:extLst>
          </p:cNvPr>
          <p:cNvSpPr>
            <a:spLocks noGrp="1"/>
          </p:cNvSpPr>
          <p:nvPr>
            <p:ph type="ftr" sz="quarter" idx="11"/>
          </p:nvPr>
        </p:nvSpPr>
        <p:spPr/>
        <p:txBody>
          <a:bodyPr/>
          <a:lstStyle>
            <a:lvl1pPr>
              <a:defRPr>
                <a:solidFill>
                  <a:schemeClr val="bg1"/>
                </a:solidFill>
              </a:defRPr>
            </a:lvl1pPr>
          </a:lstStyle>
          <a:p>
            <a:r>
              <a:rPr lang="sv-SE"/>
              <a:t>Presentationens namn</a:t>
            </a:r>
          </a:p>
        </p:txBody>
      </p:sp>
      <p:sp>
        <p:nvSpPr>
          <p:cNvPr id="11" name="Platshållare för bildnummer 10">
            <a:extLst>
              <a:ext uri="{FF2B5EF4-FFF2-40B4-BE49-F238E27FC236}">
                <a16:creationId xmlns:a16="http://schemas.microsoft.com/office/drawing/2014/main" id="{DC11755D-1D47-8391-D5EC-A4E8E4CE43FE}"/>
              </a:ext>
            </a:extLst>
          </p:cNvPr>
          <p:cNvSpPr>
            <a:spLocks noGrp="1"/>
          </p:cNvSpPr>
          <p:nvPr>
            <p:ph type="sldNum" sz="quarter" idx="12"/>
          </p:nvPr>
        </p:nvSpPr>
        <p:spPr/>
        <p:txBody>
          <a:bodyPr/>
          <a:lstStyle>
            <a:lvl1pPr>
              <a:defRPr>
                <a:solidFill>
                  <a:schemeClr val="bg1"/>
                </a:solidFill>
              </a:defRPr>
            </a:lvl1pPr>
          </a:lstStyle>
          <a:p>
            <a:fld id="{AE086683-F536-42AB-ABBC-F4803DFE8DBC}" type="slidenum">
              <a:rPr lang="sv-SE" smtClean="0"/>
              <a:pPr/>
              <a:t>‹#›</a:t>
            </a:fld>
            <a:endParaRPr lang="sv-SE"/>
          </a:p>
        </p:txBody>
      </p:sp>
      <p:sp>
        <p:nvSpPr>
          <p:cNvPr id="12" name="Rubrik 11">
            <a:extLst>
              <a:ext uri="{FF2B5EF4-FFF2-40B4-BE49-F238E27FC236}">
                <a16:creationId xmlns:a16="http://schemas.microsoft.com/office/drawing/2014/main" id="{36942CB1-4656-C91F-E9BF-FCBDC3FDED51}"/>
              </a:ext>
            </a:extLst>
          </p:cNvPr>
          <p:cNvSpPr>
            <a:spLocks noGrp="1"/>
          </p:cNvSpPr>
          <p:nvPr>
            <p:ph type="title"/>
          </p:nvPr>
        </p:nvSpPr>
        <p:spPr>
          <a:xfrm>
            <a:off x="636588" y="2228834"/>
            <a:ext cx="10917236" cy="1924844"/>
          </a:xfrm>
        </p:spPr>
        <p:txBody>
          <a:bodyPr anchor="ctr" anchorCtr="0"/>
          <a:lstStyle>
            <a:lvl1pPr algn="ctr">
              <a:defRPr b="1">
                <a:solidFill>
                  <a:schemeClr val="bg1"/>
                </a:solidFill>
              </a:defRPr>
            </a:lvl1pPr>
          </a:lstStyle>
          <a:p>
            <a:r>
              <a:rPr lang="sv-SE"/>
              <a:t>Klicka här för att ändra mall för rubrikformat</a:t>
            </a:r>
          </a:p>
        </p:txBody>
      </p:sp>
      <p:sp>
        <p:nvSpPr>
          <p:cNvPr id="2" name="Platshållare för text 2">
            <a:extLst>
              <a:ext uri="{FF2B5EF4-FFF2-40B4-BE49-F238E27FC236}">
                <a16:creationId xmlns:a16="http://schemas.microsoft.com/office/drawing/2014/main" id="{2A81DD8B-5ED2-DF7F-4920-35DED3350446}"/>
              </a:ext>
            </a:extLst>
          </p:cNvPr>
          <p:cNvSpPr>
            <a:spLocks noGrp="1"/>
          </p:cNvSpPr>
          <p:nvPr>
            <p:ph type="body" sz="quarter" idx="13" hasCustomPrompt="1"/>
          </p:nvPr>
        </p:nvSpPr>
        <p:spPr>
          <a:xfrm>
            <a:off x="636588" y="6224318"/>
            <a:ext cx="2340000" cy="2340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noFill/>
              </a:defRPr>
            </a:lvl1pPr>
          </a:lstStyle>
          <a:p>
            <a:pPr lvl="0"/>
            <a:r>
              <a:rPr lang="sv-SE"/>
              <a:t> </a:t>
            </a:r>
          </a:p>
        </p:txBody>
      </p:sp>
    </p:spTree>
    <p:extLst>
      <p:ext uri="{BB962C8B-B14F-4D97-AF65-F5344CB8AC3E}">
        <p14:creationId xmlns:p14="http://schemas.microsoft.com/office/powerpoint/2010/main" val="23834744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ild vänster och text">
    <p:bg>
      <p:bgPr>
        <a:solidFill>
          <a:schemeClr val="bg2"/>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9294A706-646E-45F9-A724-EEE4509A1EAD}" type="datetime2">
              <a:rPr lang="sv-SE" smtClean="0"/>
              <a:t>onsdag den 5 november 2025</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Presentationens namn</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12" name="Platshållare för text 11">
            <a:extLst>
              <a:ext uri="{FF2B5EF4-FFF2-40B4-BE49-F238E27FC236}">
                <a16:creationId xmlns:a16="http://schemas.microsoft.com/office/drawing/2014/main" id="{97123EAB-6CE3-181B-218D-0EF1AD9A18CE}"/>
              </a:ext>
            </a:extLst>
          </p:cNvPr>
          <p:cNvSpPr>
            <a:spLocks noGrp="1"/>
          </p:cNvSpPr>
          <p:nvPr>
            <p:ph type="body" sz="quarter" idx="15"/>
          </p:nvPr>
        </p:nvSpPr>
        <p:spPr>
          <a:xfrm>
            <a:off x="7974014" y="657225"/>
            <a:ext cx="3579813" cy="4957763"/>
          </a:xfrm>
        </p:spPr>
        <p:txBody>
          <a:bodyPr/>
          <a:lstStyle>
            <a:lvl1pPr>
              <a:defRPr sz="1800"/>
            </a:lvl1pPr>
            <a:lvl2pPr>
              <a:defRPr sz="1600"/>
            </a:lvl2pPr>
            <a:lvl3pPr>
              <a:defRPr sz="1400"/>
            </a:lvl3pPr>
            <a:lvl4pPr>
              <a:defRPr sz="14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0" name="Platshållare för bild 19">
            <a:extLst>
              <a:ext uri="{FF2B5EF4-FFF2-40B4-BE49-F238E27FC236}">
                <a16:creationId xmlns:a16="http://schemas.microsoft.com/office/drawing/2014/main" id="{FE78225C-3E61-700E-53DC-E76E7DDB0F74}"/>
              </a:ext>
            </a:extLst>
          </p:cNvPr>
          <p:cNvSpPr>
            <a:spLocks noGrp="1"/>
          </p:cNvSpPr>
          <p:nvPr>
            <p:ph type="pic" sz="quarter" idx="20"/>
          </p:nvPr>
        </p:nvSpPr>
        <p:spPr>
          <a:xfrm>
            <a:off x="358140" y="351471"/>
            <a:ext cx="6899910" cy="5263517"/>
          </a:xfrm>
          <a:custGeom>
            <a:avLst/>
            <a:gdLst>
              <a:gd name="connsiteX0" fmla="*/ 1592882 w 6899910"/>
              <a:gd name="connsiteY0" fmla="*/ 0 h 5263517"/>
              <a:gd name="connsiteX1" fmla="*/ 3422388 w 6899910"/>
              <a:gd name="connsiteY1" fmla="*/ 0 h 5263517"/>
              <a:gd name="connsiteX2" fmla="*/ 4967233 w 6899910"/>
              <a:gd name="connsiteY2" fmla="*/ 0 h 5263517"/>
              <a:gd name="connsiteX3" fmla="*/ 6796739 w 6899910"/>
              <a:gd name="connsiteY3" fmla="*/ 0 h 5263517"/>
              <a:gd name="connsiteX4" fmla="*/ 6899910 w 6899910"/>
              <a:gd name="connsiteY4" fmla="*/ 103171 h 5263517"/>
              <a:gd name="connsiteX5" fmla="*/ 6899910 w 6899910"/>
              <a:gd name="connsiteY5" fmla="*/ 406384 h 5263517"/>
              <a:gd name="connsiteX6" fmla="*/ 6899910 w 6899910"/>
              <a:gd name="connsiteY6" fmla="*/ 2021841 h 5263517"/>
              <a:gd name="connsiteX7" fmla="*/ 6899910 w 6899910"/>
              <a:gd name="connsiteY7" fmla="*/ 2236829 h 5263517"/>
              <a:gd name="connsiteX8" fmla="*/ 6899910 w 6899910"/>
              <a:gd name="connsiteY8" fmla="*/ 2325054 h 5263517"/>
              <a:gd name="connsiteX9" fmla="*/ 6899910 w 6899910"/>
              <a:gd name="connsiteY9" fmla="*/ 2540042 h 5263517"/>
              <a:gd name="connsiteX10" fmla="*/ 6899910 w 6899910"/>
              <a:gd name="connsiteY10" fmla="*/ 2723475 h 5263517"/>
              <a:gd name="connsiteX11" fmla="*/ 6899910 w 6899910"/>
              <a:gd name="connsiteY11" fmla="*/ 3022626 h 5263517"/>
              <a:gd name="connsiteX12" fmla="*/ 6899910 w 6899910"/>
              <a:gd name="connsiteY12" fmla="*/ 3026688 h 5263517"/>
              <a:gd name="connsiteX13" fmla="*/ 6899910 w 6899910"/>
              <a:gd name="connsiteY13" fmla="*/ 3325839 h 5263517"/>
              <a:gd name="connsiteX14" fmla="*/ 6899910 w 6899910"/>
              <a:gd name="connsiteY14" fmla="*/ 4857133 h 5263517"/>
              <a:gd name="connsiteX15" fmla="*/ 6899910 w 6899910"/>
              <a:gd name="connsiteY15" fmla="*/ 5160346 h 5263517"/>
              <a:gd name="connsiteX16" fmla="*/ 6796739 w 6899910"/>
              <a:gd name="connsiteY16" fmla="*/ 5263517 h 5263517"/>
              <a:gd name="connsiteX17" fmla="*/ 5307028 w 6899910"/>
              <a:gd name="connsiteY17" fmla="*/ 5263517 h 5263517"/>
              <a:gd name="connsiteX18" fmla="*/ 4967233 w 6899910"/>
              <a:gd name="connsiteY18" fmla="*/ 5263517 h 5263517"/>
              <a:gd name="connsiteX19" fmla="*/ 3477522 w 6899910"/>
              <a:gd name="connsiteY19" fmla="*/ 5263517 h 5263517"/>
              <a:gd name="connsiteX20" fmla="*/ 3422388 w 6899910"/>
              <a:gd name="connsiteY20" fmla="*/ 5263517 h 5263517"/>
              <a:gd name="connsiteX21" fmla="*/ 1932677 w 6899910"/>
              <a:gd name="connsiteY21" fmla="*/ 5263517 h 5263517"/>
              <a:gd name="connsiteX22" fmla="*/ 1592882 w 6899910"/>
              <a:gd name="connsiteY22" fmla="*/ 5263517 h 5263517"/>
              <a:gd name="connsiteX23" fmla="*/ 103171 w 6899910"/>
              <a:gd name="connsiteY23" fmla="*/ 5263517 h 5263517"/>
              <a:gd name="connsiteX24" fmla="*/ 0 w 6899910"/>
              <a:gd name="connsiteY24" fmla="*/ 5160346 h 5263517"/>
              <a:gd name="connsiteX25" fmla="*/ 0 w 6899910"/>
              <a:gd name="connsiteY25" fmla="*/ 4857134 h 5263517"/>
              <a:gd name="connsiteX26" fmla="*/ 0 w 6899910"/>
              <a:gd name="connsiteY26" fmla="*/ 4857133 h 5263517"/>
              <a:gd name="connsiteX27" fmla="*/ 0 w 6899910"/>
              <a:gd name="connsiteY27" fmla="*/ 3022626 h 5263517"/>
              <a:gd name="connsiteX28" fmla="*/ 0 w 6899910"/>
              <a:gd name="connsiteY28" fmla="*/ 2723475 h 5263517"/>
              <a:gd name="connsiteX29" fmla="*/ 0 w 6899910"/>
              <a:gd name="connsiteY29" fmla="*/ 2236829 h 5263517"/>
              <a:gd name="connsiteX30" fmla="*/ 0 w 6899910"/>
              <a:gd name="connsiteY30" fmla="*/ 2021841 h 5263517"/>
              <a:gd name="connsiteX31" fmla="*/ 0 w 6899910"/>
              <a:gd name="connsiteY31" fmla="*/ 103171 h 5263517"/>
              <a:gd name="connsiteX32" fmla="*/ 103171 w 6899910"/>
              <a:gd name="connsiteY32" fmla="*/ 0 h 5263517"/>
              <a:gd name="connsiteX33" fmla="*/ 1592882 w 6899910"/>
              <a:gd name="connsiteY33" fmla="*/ 0 h 5263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99910" h="5263517">
                <a:moveTo>
                  <a:pt x="1592882" y="0"/>
                </a:moveTo>
                <a:lnTo>
                  <a:pt x="3422388" y="0"/>
                </a:lnTo>
                <a:lnTo>
                  <a:pt x="4967233" y="0"/>
                </a:lnTo>
                <a:lnTo>
                  <a:pt x="6796739" y="0"/>
                </a:lnTo>
                <a:cubicBezTo>
                  <a:pt x="6853719" y="0"/>
                  <a:pt x="6899910" y="46191"/>
                  <a:pt x="6899910" y="103171"/>
                </a:cubicBezTo>
                <a:lnTo>
                  <a:pt x="6899910" y="406384"/>
                </a:lnTo>
                <a:lnTo>
                  <a:pt x="6899910" y="2021841"/>
                </a:lnTo>
                <a:lnTo>
                  <a:pt x="6899910" y="2236829"/>
                </a:lnTo>
                <a:lnTo>
                  <a:pt x="6899910" y="2325054"/>
                </a:lnTo>
                <a:lnTo>
                  <a:pt x="6899910" y="2540042"/>
                </a:lnTo>
                <a:lnTo>
                  <a:pt x="6899910" y="2723475"/>
                </a:lnTo>
                <a:lnTo>
                  <a:pt x="6899910" y="3022626"/>
                </a:lnTo>
                <a:lnTo>
                  <a:pt x="6899910" y="3026688"/>
                </a:lnTo>
                <a:lnTo>
                  <a:pt x="6899910" y="3325839"/>
                </a:lnTo>
                <a:lnTo>
                  <a:pt x="6899910" y="4857133"/>
                </a:lnTo>
                <a:lnTo>
                  <a:pt x="6899910" y="5160346"/>
                </a:lnTo>
                <a:cubicBezTo>
                  <a:pt x="6899910" y="5217326"/>
                  <a:pt x="6853719" y="5263517"/>
                  <a:pt x="6796739" y="5263517"/>
                </a:cubicBezTo>
                <a:lnTo>
                  <a:pt x="5307028" y="5263517"/>
                </a:lnTo>
                <a:lnTo>
                  <a:pt x="4967233" y="5263517"/>
                </a:lnTo>
                <a:lnTo>
                  <a:pt x="3477522" y="5263517"/>
                </a:lnTo>
                <a:lnTo>
                  <a:pt x="3422388" y="5263517"/>
                </a:lnTo>
                <a:lnTo>
                  <a:pt x="1932677" y="5263517"/>
                </a:lnTo>
                <a:lnTo>
                  <a:pt x="1592882" y="5263517"/>
                </a:lnTo>
                <a:lnTo>
                  <a:pt x="103171" y="5263517"/>
                </a:lnTo>
                <a:cubicBezTo>
                  <a:pt x="46191" y="5263517"/>
                  <a:pt x="0" y="5217326"/>
                  <a:pt x="0" y="5160346"/>
                </a:cubicBezTo>
                <a:lnTo>
                  <a:pt x="0" y="4857134"/>
                </a:lnTo>
                <a:lnTo>
                  <a:pt x="0" y="4857133"/>
                </a:lnTo>
                <a:lnTo>
                  <a:pt x="0" y="3022626"/>
                </a:lnTo>
                <a:lnTo>
                  <a:pt x="0" y="2723475"/>
                </a:lnTo>
                <a:lnTo>
                  <a:pt x="0" y="2236829"/>
                </a:lnTo>
                <a:lnTo>
                  <a:pt x="0" y="2021841"/>
                </a:lnTo>
                <a:lnTo>
                  <a:pt x="0" y="103171"/>
                </a:lnTo>
                <a:cubicBezTo>
                  <a:pt x="0" y="46191"/>
                  <a:pt x="46191" y="0"/>
                  <a:pt x="103171" y="0"/>
                </a:cubicBezTo>
                <a:lnTo>
                  <a:pt x="1592882" y="0"/>
                </a:lnTo>
                <a:close/>
              </a:path>
            </a:pathLst>
          </a:custGeom>
          <a:solidFill>
            <a:schemeClr val="bg1">
              <a:lumMod val="85000"/>
            </a:schemeClr>
          </a:solidFill>
          <a:effectLst>
            <a:softEdge rad="0"/>
          </a:effectLst>
        </p:spPr>
        <p:txBody>
          <a:bodyPr wrap="square" lIns="108000" tIns="108000">
            <a:noAutofit/>
          </a:bodyPr>
          <a:lstStyle>
            <a:lvl1pPr marL="0" indent="0">
              <a:buNone/>
              <a:defRPr sz="1400"/>
            </a:lvl1pPr>
          </a:lstStyle>
          <a:p>
            <a:r>
              <a:rPr lang="sv-SE"/>
              <a:t>Klicka på ikonen för att lägga till en bild</a:t>
            </a:r>
          </a:p>
        </p:txBody>
      </p:sp>
    </p:spTree>
    <p:extLst>
      <p:ext uri="{BB962C8B-B14F-4D97-AF65-F5344CB8AC3E}">
        <p14:creationId xmlns:p14="http://schemas.microsoft.com/office/powerpoint/2010/main" val="1146101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och bild höger">
    <p:bg>
      <p:bgPr>
        <a:solidFill>
          <a:schemeClr val="bg2"/>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9294A706-646E-45F9-A724-EEE4509A1EAD}" type="datetime2">
              <a:rPr lang="sv-SE" smtClean="0"/>
              <a:t>onsdag den 5 november 2025</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Presentationens namn</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12" name="Platshållare för text 11">
            <a:extLst>
              <a:ext uri="{FF2B5EF4-FFF2-40B4-BE49-F238E27FC236}">
                <a16:creationId xmlns:a16="http://schemas.microsoft.com/office/drawing/2014/main" id="{4B0CB538-7B48-97FE-2A62-8B77FE5819F5}"/>
              </a:ext>
            </a:extLst>
          </p:cNvPr>
          <p:cNvSpPr>
            <a:spLocks noGrp="1"/>
          </p:cNvSpPr>
          <p:nvPr>
            <p:ph type="body" sz="quarter" idx="15"/>
          </p:nvPr>
        </p:nvSpPr>
        <p:spPr>
          <a:xfrm>
            <a:off x="636587" y="657225"/>
            <a:ext cx="4878000" cy="4957763"/>
          </a:xfrm>
        </p:spPr>
        <p:txBody>
          <a:bodyPr anchor="b" anchorCtr="0"/>
          <a:lstStyle>
            <a:lvl1pPr marL="0" indent="0">
              <a:buNone/>
              <a:defRPr sz="1800"/>
            </a:lvl1pPr>
          </a:lstStyle>
          <a:p>
            <a:pPr lvl="0"/>
            <a:r>
              <a:rPr lang="sv-SE"/>
              <a:t>Klicka här för att ändra format på bakgrundstexten</a:t>
            </a:r>
          </a:p>
        </p:txBody>
      </p:sp>
      <p:sp>
        <p:nvSpPr>
          <p:cNvPr id="20" name="Platshållare för bild 19">
            <a:extLst>
              <a:ext uri="{FF2B5EF4-FFF2-40B4-BE49-F238E27FC236}">
                <a16:creationId xmlns:a16="http://schemas.microsoft.com/office/drawing/2014/main" id="{E1B880B5-B265-8A00-A2AE-2240A43C4AAB}"/>
              </a:ext>
            </a:extLst>
          </p:cNvPr>
          <p:cNvSpPr>
            <a:spLocks noGrp="1"/>
          </p:cNvSpPr>
          <p:nvPr>
            <p:ph type="pic" sz="quarter" idx="18"/>
          </p:nvPr>
        </p:nvSpPr>
        <p:spPr>
          <a:xfrm>
            <a:off x="6144506" y="654684"/>
            <a:ext cx="5410199" cy="4960304"/>
          </a:xfrm>
          <a:custGeom>
            <a:avLst/>
            <a:gdLst>
              <a:gd name="connsiteX0" fmla="*/ 103171 w 5410199"/>
              <a:gd name="connsiteY0" fmla="*/ 0 h 4960304"/>
              <a:gd name="connsiteX1" fmla="*/ 1932677 w 5410199"/>
              <a:gd name="connsiteY1" fmla="*/ 0 h 4960304"/>
              <a:gd name="connsiteX2" fmla="*/ 3477522 w 5410199"/>
              <a:gd name="connsiteY2" fmla="*/ 0 h 4960304"/>
              <a:gd name="connsiteX3" fmla="*/ 5307028 w 5410199"/>
              <a:gd name="connsiteY3" fmla="*/ 0 h 4960304"/>
              <a:gd name="connsiteX4" fmla="*/ 5410199 w 5410199"/>
              <a:gd name="connsiteY4" fmla="*/ 103171 h 4960304"/>
              <a:gd name="connsiteX5" fmla="*/ 5410199 w 5410199"/>
              <a:gd name="connsiteY5" fmla="*/ 2021841 h 4960304"/>
              <a:gd name="connsiteX6" fmla="*/ 5410199 w 5410199"/>
              <a:gd name="connsiteY6" fmla="*/ 2236829 h 4960304"/>
              <a:gd name="connsiteX7" fmla="*/ 5410199 w 5410199"/>
              <a:gd name="connsiteY7" fmla="*/ 2723475 h 4960304"/>
              <a:gd name="connsiteX8" fmla="*/ 5410199 w 5410199"/>
              <a:gd name="connsiteY8" fmla="*/ 3022626 h 4960304"/>
              <a:gd name="connsiteX9" fmla="*/ 5410199 w 5410199"/>
              <a:gd name="connsiteY9" fmla="*/ 4857133 h 4960304"/>
              <a:gd name="connsiteX10" fmla="*/ 5307028 w 5410199"/>
              <a:gd name="connsiteY10" fmla="*/ 4960304 h 4960304"/>
              <a:gd name="connsiteX11" fmla="*/ 3477522 w 5410199"/>
              <a:gd name="connsiteY11" fmla="*/ 4960304 h 4960304"/>
              <a:gd name="connsiteX12" fmla="*/ 1932677 w 5410199"/>
              <a:gd name="connsiteY12" fmla="*/ 4960304 h 4960304"/>
              <a:gd name="connsiteX13" fmla="*/ 103171 w 5410199"/>
              <a:gd name="connsiteY13" fmla="*/ 4960304 h 4960304"/>
              <a:gd name="connsiteX14" fmla="*/ 0 w 5410199"/>
              <a:gd name="connsiteY14" fmla="*/ 4857133 h 4960304"/>
              <a:gd name="connsiteX15" fmla="*/ 0 w 5410199"/>
              <a:gd name="connsiteY15" fmla="*/ 3022626 h 4960304"/>
              <a:gd name="connsiteX16" fmla="*/ 0 w 5410199"/>
              <a:gd name="connsiteY16" fmla="*/ 2723475 h 4960304"/>
              <a:gd name="connsiteX17" fmla="*/ 0 w 5410199"/>
              <a:gd name="connsiteY17" fmla="*/ 2236829 h 4960304"/>
              <a:gd name="connsiteX18" fmla="*/ 0 w 5410199"/>
              <a:gd name="connsiteY18" fmla="*/ 2021841 h 4960304"/>
              <a:gd name="connsiteX19" fmla="*/ 0 w 5410199"/>
              <a:gd name="connsiteY19" fmla="*/ 103171 h 4960304"/>
              <a:gd name="connsiteX20" fmla="*/ 103171 w 5410199"/>
              <a:gd name="connsiteY20" fmla="*/ 0 h 496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10199" h="4960304">
                <a:moveTo>
                  <a:pt x="103171" y="0"/>
                </a:moveTo>
                <a:lnTo>
                  <a:pt x="1932677" y="0"/>
                </a:lnTo>
                <a:lnTo>
                  <a:pt x="3477522" y="0"/>
                </a:lnTo>
                <a:lnTo>
                  <a:pt x="5307028" y="0"/>
                </a:lnTo>
                <a:cubicBezTo>
                  <a:pt x="5364008" y="0"/>
                  <a:pt x="5410199" y="46191"/>
                  <a:pt x="5410199" y="103171"/>
                </a:cubicBezTo>
                <a:lnTo>
                  <a:pt x="5410199" y="2021841"/>
                </a:lnTo>
                <a:lnTo>
                  <a:pt x="5410199" y="2236829"/>
                </a:lnTo>
                <a:lnTo>
                  <a:pt x="5410199" y="2723475"/>
                </a:lnTo>
                <a:lnTo>
                  <a:pt x="5410199" y="3022626"/>
                </a:lnTo>
                <a:lnTo>
                  <a:pt x="5410199" y="4857133"/>
                </a:lnTo>
                <a:cubicBezTo>
                  <a:pt x="5410199" y="4914113"/>
                  <a:pt x="5364008" y="4960304"/>
                  <a:pt x="5307028" y="4960304"/>
                </a:cubicBezTo>
                <a:lnTo>
                  <a:pt x="3477522" y="4960304"/>
                </a:lnTo>
                <a:lnTo>
                  <a:pt x="1932677" y="4960304"/>
                </a:lnTo>
                <a:lnTo>
                  <a:pt x="103171" y="4960304"/>
                </a:lnTo>
                <a:cubicBezTo>
                  <a:pt x="46191" y="4960304"/>
                  <a:pt x="0" y="4914113"/>
                  <a:pt x="0" y="4857133"/>
                </a:cubicBezTo>
                <a:lnTo>
                  <a:pt x="0" y="3022626"/>
                </a:lnTo>
                <a:lnTo>
                  <a:pt x="0" y="2723475"/>
                </a:lnTo>
                <a:lnTo>
                  <a:pt x="0" y="2236829"/>
                </a:lnTo>
                <a:lnTo>
                  <a:pt x="0" y="2021841"/>
                </a:lnTo>
                <a:lnTo>
                  <a:pt x="0" y="103171"/>
                </a:lnTo>
                <a:cubicBezTo>
                  <a:pt x="0" y="46191"/>
                  <a:pt x="46191" y="0"/>
                  <a:pt x="103171" y="0"/>
                </a:cubicBezTo>
                <a:close/>
              </a:path>
            </a:pathLst>
          </a:custGeom>
          <a:solidFill>
            <a:schemeClr val="bg1">
              <a:lumMod val="85000"/>
            </a:schemeClr>
          </a:solidFill>
          <a:effectLst>
            <a:softEdge rad="0"/>
          </a:effectLst>
        </p:spPr>
        <p:txBody>
          <a:bodyPr wrap="square" lIns="108000" tIns="108000">
            <a:noAutofit/>
          </a:bodyPr>
          <a:lstStyle>
            <a:lvl1pPr marL="0" indent="0">
              <a:buNone/>
              <a:defRPr sz="1400"/>
            </a:lvl1pPr>
          </a:lstStyle>
          <a:p>
            <a:r>
              <a:rPr lang="sv-SE"/>
              <a:t>Klicka på ikonen för att lägga till en bild</a:t>
            </a:r>
          </a:p>
        </p:txBody>
      </p:sp>
    </p:spTree>
    <p:extLst>
      <p:ext uri="{BB962C8B-B14F-4D97-AF65-F5344CB8AC3E}">
        <p14:creationId xmlns:p14="http://schemas.microsoft.com/office/powerpoint/2010/main" val="7631111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och två bilder">
    <p:bg>
      <p:bgPr>
        <a:solidFill>
          <a:schemeClr val="bg1"/>
        </a:solidFill>
        <a:effectLst/>
      </p:bgPr>
    </p:bg>
    <p:spTree>
      <p:nvGrpSpPr>
        <p:cNvPr id="1" name=""/>
        <p:cNvGrpSpPr/>
        <p:nvPr/>
      </p:nvGrpSpPr>
      <p:grpSpPr>
        <a:xfrm>
          <a:off x="0" y="0"/>
          <a:ext cx="0" cy="0"/>
          <a:chOff x="0" y="0"/>
          <a:chExt cx="0" cy="0"/>
        </a:xfrm>
      </p:grpSpPr>
      <p:sp>
        <p:nvSpPr>
          <p:cNvPr id="31" name="Platshållare för bild 30">
            <a:extLst>
              <a:ext uri="{FF2B5EF4-FFF2-40B4-BE49-F238E27FC236}">
                <a16:creationId xmlns:a16="http://schemas.microsoft.com/office/drawing/2014/main" id="{AD7E2A3D-496C-56F6-3C82-A1E718E1325F}"/>
              </a:ext>
            </a:extLst>
          </p:cNvPr>
          <p:cNvSpPr>
            <a:spLocks noGrp="1"/>
          </p:cNvSpPr>
          <p:nvPr>
            <p:ph type="pic" sz="quarter" idx="17"/>
          </p:nvPr>
        </p:nvSpPr>
        <p:spPr>
          <a:xfrm>
            <a:off x="7974010" y="657225"/>
            <a:ext cx="3580694" cy="2424839"/>
          </a:xfrm>
          <a:custGeom>
            <a:avLst/>
            <a:gdLst>
              <a:gd name="connsiteX0" fmla="*/ 103172 w 3580694"/>
              <a:gd name="connsiteY0" fmla="*/ 0 h 2424839"/>
              <a:gd name="connsiteX1" fmla="*/ 3477523 w 3580694"/>
              <a:gd name="connsiteY1" fmla="*/ 0 h 2424839"/>
              <a:gd name="connsiteX2" fmla="*/ 3580694 w 3580694"/>
              <a:gd name="connsiteY2" fmla="*/ 103171 h 2424839"/>
              <a:gd name="connsiteX3" fmla="*/ 3580694 w 3580694"/>
              <a:gd name="connsiteY3" fmla="*/ 2236829 h 2424839"/>
              <a:gd name="connsiteX4" fmla="*/ 3580693 w 3580694"/>
              <a:gd name="connsiteY4" fmla="*/ 2236834 h 2424839"/>
              <a:gd name="connsiteX5" fmla="*/ 3580693 w 3580694"/>
              <a:gd name="connsiteY5" fmla="*/ 2321668 h 2424839"/>
              <a:gd name="connsiteX6" fmla="*/ 3477522 w 3580694"/>
              <a:gd name="connsiteY6" fmla="*/ 2424839 h 2424839"/>
              <a:gd name="connsiteX7" fmla="*/ 103171 w 3580694"/>
              <a:gd name="connsiteY7" fmla="*/ 2424839 h 2424839"/>
              <a:gd name="connsiteX8" fmla="*/ 0 w 3580694"/>
              <a:gd name="connsiteY8" fmla="*/ 2321668 h 2424839"/>
              <a:gd name="connsiteX9" fmla="*/ 0 w 3580694"/>
              <a:gd name="connsiteY9" fmla="*/ 188010 h 2424839"/>
              <a:gd name="connsiteX10" fmla="*/ 1 w 3580694"/>
              <a:gd name="connsiteY10" fmla="*/ 188005 h 2424839"/>
              <a:gd name="connsiteX11" fmla="*/ 1 w 3580694"/>
              <a:gd name="connsiteY11" fmla="*/ 103171 h 2424839"/>
              <a:gd name="connsiteX12" fmla="*/ 103172 w 3580694"/>
              <a:gd name="connsiteY12" fmla="*/ 0 h 242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80694" h="2424839">
                <a:moveTo>
                  <a:pt x="103172" y="0"/>
                </a:moveTo>
                <a:lnTo>
                  <a:pt x="3477523" y="0"/>
                </a:lnTo>
                <a:cubicBezTo>
                  <a:pt x="3534503" y="0"/>
                  <a:pt x="3580694" y="46191"/>
                  <a:pt x="3580694" y="103171"/>
                </a:cubicBezTo>
                <a:lnTo>
                  <a:pt x="3580694" y="2236829"/>
                </a:lnTo>
                <a:lnTo>
                  <a:pt x="3580693" y="2236834"/>
                </a:lnTo>
                <a:lnTo>
                  <a:pt x="3580693" y="2321668"/>
                </a:lnTo>
                <a:cubicBezTo>
                  <a:pt x="3580693" y="2378648"/>
                  <a:pt x="3534502" y="2424839"/>
                  <a:pt x="3477522" y="2424839"/>
                </a:cubicBezTo>
                <a:lnTo>
                  <a:pt x="103171" y="2424839"/>
                </a:lnTo>
                <a:cubicBezTo>
                  <a:pt x="46191" y="2424839"/>
                  <a:pt x="0" y="2378648"/>
                  <a:pt x="0" y="2321668"/>
                </a:cubicBezTo>
                <a:lnTo>
                  <a:pt x="0" y="188010"/>
                </a:lnTo>
                <a:lnTo>
                  <a:pt x="1" y="188005"/>
                </a:lnTo>
                <a:lnTo>
                  <a:pt x="1" y="103171"/>
                </a:lnTo>
                <a:cubicBezTo>
                  <a:pt x="1" y="46191"/>
                  <a:pt x="46192" y="0"/>
                  <a:pt x="103172" y="0"/>
                </a:cubicBezTo>
                <a:close/>
              </a:path>
            </a:pathLst>
          </a:custGeom>
          <a:solidFill>
            <a:schemeClr val="bg1">
              <a:lumMod val="85000"/>
            </a:schemeClr>
          </a:solidFill>
          <a:effectLst>
            <a:softEdge rad="0"/>
          </a:effectLst>
        </p:spPr>
        <p:txBody>
          <a:bodyPr wrap="square" lIns="108000" tIns="108000">
            <a:noAutofit/>
          </a:bodyPr>
          <a:lstStyle>
            <a:lvl1pPr marL="0" indent="0">
              <a:buNone/>
              <a:defRPr sz="1400"/>
            </a:lvl1pPr>
          </a:lstStyle>
          <a:p>
            <a:r>
              <a:rPr lang="sv-SE"/>
              <a:t>Klicka på ikonen för att lägga till en bild</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9294A706-646E-45F9-A724-EEE4509A1EAD}" type="datetime2">
              <a:rPr lang="sv-SE" smtClean="0"/>
              <a:t>onsdag den 5 november 2025</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Presentationens namn</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2" name="Platshållare för text 11">
            <a:extLst>
              <a:ext uri="{FF2B5EF4-FFF2-40B4-BE49-F238E27FC236}">
                <a16:creationId xmlns:a16="http://schemas.microsoft.com/office/drawing/2014/main" id="{C0A99E05-9692-F1E6-4B54-3243FFFAAEC5}"/>
              </a:ext>
            </a:extLst>
          </p:cNvPr>
          <p:cNvSpPr>
            <a:spLocks noGrp="1"/>
          </p:cNvSpPr>
          <p:nvPr>
            <p:ph type="body" sz="quarter" idx="15"/>
          </p:nvPr>
        </p:nvSpPr>
        <p:spPr>
          <a:xfrm>
            <a:off x="636585" y="657224"/>
            <a:ext cx="5410199" cy="2426400"/>
          </a:xfrm>
        </p:spPr>
        <p:txBody>
          <a:bodyPr/>
          <a:lstStyle>
            <a:lvl1pPr>
              <a:defRPr sz="1800" baseline="0"/>
            </a:lvl1pPr>
            <a:lvl2pPr>
              <a:defRPr sz="1600" baseline="0"/>
            </a:lvl2pPr>
            <a:lvl3pPr>
              <a:defRPr sz="1400" baseline="0"/>
            </a:lvl3pPr>
            <a:lvl4pPr>
              <a:defRPr sz="1400" baseline="0"/>
            </a:lvl4pPr>
            <a:lvl5pPr>
              <a:defRPr sz="1400" baseline="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2" name="Platshållare för bild 31">
            <a:extLst>
              <a:ext uri="{FF2B5EF4-FFF2-40B4-BE49-F238E27FC236}">
                <a16:creationId xmlns:a16="http://schemas.microsoft.com/office/drawing/2014/main" id="{ECAAAB0D-3136-26E2-8E2E-2CB67B5EBD13}"/>
              </a:ext>
            </a:extLst>
          </p:cNvPr>
          <p:cNvSpPr>
            <a:spLocks noGrp="1"/>
          </p:cNvSpPr>
          <p:nvPr>
            <p:ph type="pic" sz="quarter" idx="18"/>
          </p:nvPr>
        </p:nvSpPr>
        <p:spPr>
          <a:xfrm>
            <a:off x="7974010" y="3190149"/>
            <a:ext cx="3580694" cy="2424839"/>
          </a:xfrm>
          <a:custGeom>
            <a:avLst/>
            <a:gdLst>
              <a:gd name="connsiteX0" fmla="*/ 103172 w 3580694"/>
              <a:gd name="connsiteY0" fmla="*/ 0 h 2424839"/>
              <a:gd name="connsiteX1" fmla="*/ 3477523 w 3580694"/>
              <a:gd name="connsiteY1" fmla="*/ 0 h 2424839"/>
              <a:gd name="connsiteX2" fmla="*/ 3580694 w 3580694"/>
              <a:gd name="connsiteY2" fmla="*/ 103171 h 2424839"/>
              <a:gd name="connsiteX3" fmla="*/ 3580694 w 3580694"/>
              <a:gd name="connsiteY3" fmla="*/ 2236829 h 2424839"/>
              <a:gd name="connsiteX4" fmla="*/ 3580693 w 3580694"/>
              <a:gd name="connsiteY4" fmla="*/ 2236834 h 2424839"/>
              <a:gd name="connsiteX5" fmla="*/ 3580693 w 3580694"/>
              <a:gd name="connsiteY5" fmla="*/ 2321668 h 2424839"/>
              <a:gd name="connsiteX6" fmla="*/ 3477522 w 3580694"/>
              <a:gd name="connsiteY6" fmla="*/ 2424839 h 2424839"/>
              <a:gd name="connsiteX7" fmla="*/ 103171 w 3580694"/>
              <a:gd name="connsiteY7" fmla="*/ 2424839 h 2424839"/>
              <a:gd name="connsiteX8" fmla="*/ 0 w 3580694"/>
              <a:gd name="connsiteY8" fmla="*/ 2321668 h 2424839"/>
              <a:gd name="connsiteX9" fmla="*/ 0 w 3580694"/>
              <a:gd name="connsiteY9" fmla="*/ 188010 h 2424839"/>
              <a:gd name="connsiteX10" fmla="*/ 1 w 3580694"/>
              <a:gd name="connsiteY10" fmla="*/ 188005 h 2424839"/>
              <a:gd name="connsiteX11" fmla="*/ 1 w 3580694"/>
              <a:gd name="connsiteY11" fmla="*/ 103171 h 2424839"/>
              <a:gd name="connsiteX12" fmla="*/ 103172 w 3580694"/>
              <a:gd name="connsiteY12" fmla="*/ 0 h 242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80694" h="2424839">
                <a:moveTo>
                  <a:pt x="103172" y="0"/>
                </a:moveTo>
                <a:lnTo>
                  <a:pt x="3477523" y="0"/>
                </a:lnTo>
                <a:cubicBezTo>
                  <a:pt x="3534503" y="0"/>
                  <a:pt x="3580694" y="46191"/>
                  <a:pt x="3580694" y="103171"/>
                </a:cubicBezTo>
                <a:lnTo>
                  <a:pt x="3580694" y="2236829"/>
                </a:lnTo>
                <a:lnTo>
                  <a:pt x="3580693" y="2236834"/>
                </a:lnTo>
                <a:lnTo>
                  <a:pt x="3580693" y="2321668"/>
                </a:lnTo>
                <a:cubicBezTo>
                  <a:pt x="3580693" y="2378648"/>
                  <a:pt x="3534502" y="2424839"/>
                  <a:pt x="3477522" y="2424839"/>
                </a:cubicBezTo>
                <a:lnTo>
                  <a:pt x="103171" y="2424839"/>
                </a:lnTo>
                <a:cubicBezTo>
                  <a:pt x="46191" y="2424839"/>
                  <a:pt x="0" y="2378648"/>
                  <a:pt x="0" y="2321668"/>
                </a:cubicBezTo>
                <a:lnTo>
                  <a:pt x="0" y="188010"/>
                </a:lnTo>
                <a:lnTo>
                  <a:pt x="1" y="188005"/>
                </a:lnTo>
                <a:lnTo>
                  <a:pt x="1" y="103171"/>
                </a:lnTo>
                <a:cubicBezTo>
                  <a:pt x="1" y="46191"/>
                  <a:pt x="46192" y="0"/>
                  <a:pt x="103172" y="0"/>
                </a:cubicBezTo>
                <a:close/>
              </a:path>
            </a:pathLst>
          </a:custGeom>
          <a:solidFill>
            <a:schemeClr val="bg1">
              <a:lumMod val="85000"/>
            </a:schemeClr>
          </a:solidFill>
          <a:effectLst>
            <a:softEdge rad="0"/>
          </a:effectLst>
        </p:spPr>
        <p:txBody>
          <a:bodyPr wrap="square" lIns="108000" tIns="108000">
            <a:noAutofit/>
          </a:bodyPr>
          <a:lstStyle>
            <a:lvl1pPr marL="0" indent="0">
              <a:buNone/>
              <a:defRPr sz="1400"/>
            </a:lvl1pPr>
          </a:lstStyle>
          <a:p>
            <a:r>
              <a:rPr lang="sv-SE"/>
              <a:t>Klicka på ikonen för att lägga till en bild</a:t>
            </a:r>
          </a:p>
        </p:txBody>
      </p:sp>
      <p:sp>
        <p:nvSpPr>
          <p:cNvPr id="33" name="Platshållare för text 11">
            <a:extLst>
              <a:ext uri="{FF2B5EF4-FFF2-40B4-BE49-F238E27FC236}">
                <a16:creationId xmlns:a16="http://schemas.microsoft.com/office/drawing/2014/main" id="{7AD550BB-C844-863D-7E38-77F502A779A3}"/>
              </a:ext>
            </a:extLst>
          </p:cNvPr>
          <p:cNvSpPr>
            <a:spLocks noGrp="1"/>
          </p:cNvSpPr>
          <p:nvPr>
            <p:ph type="body" sz="quarter" idx="19"/>
          </p:nvPr>
        </p:nvSpPr>
        <p:spPr>
          <a:xfrm>
            <a:off x="636585" y="3190148"/>
            <a:ext cx="5410199" cy="2426400"/>
          </a:xfrm>
        </p:spPr>
        <p:txBody>
          <a:bodyPr/>
          <a:lstStyle>
            <a:lvl1pPr>
              <a:defRPr sz="1800" baseline="0"/>
            </a:lvl1pPr>
            <a:lvl2pPr>
              <a:defRPr sz="1600" baseline="0"/>
            </a:lvl2pPr>
            <a:lvl3pPr>
              <a:defRPr sz="1400" baseline="0"/>
            </a:lvl3pPr>
            <a:lvl4pPr>
              <a:defRPr sz="1400" baseline="0"/>
            </a:lvl4pPr>
            <a:lvl5pPr>
              <a:defRPr sz="1400" baseline="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981727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ldkollage">
    <p:bg>
      <p:bgPr>
        <a:solidFill>
          <a:schemeClr val="bg1"/>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9294A706-646E-45F9-A724-EEE4509A1EAD}" type="datetime2">
              <a:rPr lang="sv-SE" smtClean="0"/>
              <a:t>onsdag den 5 november 2025</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Presentationens namn</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12" name="Platshållare för bild 11">
            <a:extLst>
              <a:ext uri="{FF2B5EF4-FFF2-40B4-BE49-F238E27FC236}">
                <a16:creationId xmlns:a16="http://schemas.microsoft.com/office/drawing/2014/main" id="{67421C1F-79DE-C45B-CDF0-B6B52447E2C1}"/>
              </a:ext>
            </a:extLst>
          </p:cNvPr>
          <p:cNvSpPr>
            <a:spLocks noGrp="1"/>
          </p:cNvSpPr>
          <p:nvPr>
            <p:ph type="pic" sz="quarter" idx="18"/>
          </p:nvPr>
        </p:nvSpPr>
        <p:spPr>
          <a:xfrm>
            <a:off x="644834" y="3190149"/>
            <a:ext cx="3580694" cy="2424839"/>
          </a:xfrm>
          <a:custGeom>
            <a:avLst/>
            <a:gdLst>
              <a:gd name="connsiteX0" fmla="*/ 103172 w 3580694"/>
              <a:gd name="connsiteY0" fmla="*/ 0 h 2424839"/>
              <a:gd name="connsiteX1" fmla="*/ 3477523 w 3580694"/>
              <a:gd name="connsiteY1" fmla="*/ 0 h 2424839"/>
              <a:gd name="connsiteX2" fmla="*/ 3580694 w 3580694"/>
              <a:gd name="connsiteY2" fmla="*/ 103171 h 2424839"/>
              <a:gd name="connsiteX3" fmla="*/ 3580694 w 3580694"/>
              <a:gd name="connsiteY3" fmla="*/ 2236829 h 2424839"/>
              <a:gd name="connsiteX4" fmla="*/ 3580693 w 3580694"/>
              <a:gd name="connsiteY4" fmla="*/ 2236834 h 2424839"/>
              <a:gd name="connsiteX5" fmla="*/ 3580693 w 3580694"/>
              <a:gd name="connsiteY5" fmla="*/ 2321668 h 2424839"/>
              <a:gd name="connsiteX6" fmla="*/ 3477522 w 3580694"/>
              <a:gd name="connsiteY6" fmla="*/ 2424839 h 2424839"/>
              <a:gd name="connsiteX7" fmla="*/ 103171 w 3580694"/>
              <a:gd name="connsiteY7" fmla="*/ 2424839 h 2424839"/>
              <a:gd name="connsiteX8" fmla="*/ 0 w 3580694"/>
              <a:gd name="connsiteY8" fmla="*/ 2321668 h 2424839"/>
              <a:gd name="connsiteX9" fmla="*/ 0 w 3580694"/>
              <a:gd name="connsiteY9" fmla="*/ 188010 h 2424839"/>
              <a:gd name="connsiteX10" fmla="*/ 1 w 3580694"/>
              <a:gd name="connsiteY10" fmla="*/ 188005 h 2424839"/>
              <a:gd name="connsiteX11" fmla="*/ 1 w 3580694"/>
              <a:gd name="connsiteY11" fmla="*/ 103171 h 2424839"/>
              <a:gd name="connsiteX12" fmla="*/ 103172 w 3580694"/>
              <a:gd name="connsiteY12" fmla="*/ 0 h 242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80694" h="2424839">
                <a:moveTo>
                  <a:pt x="103172" y="0"/>
                </a:moveTo>
                <a:lnTo>
                  <a:pt x="3477523" y="0"/>
                </a:lnTo>
                <a:cubicBezTo>
                  <a:pt x="3534503" y="0"/>
                  <a:pt x="3580694" y="46191"/>
                  <a:pt x="3580694" y="103171"/>
                </a:cubicBezTo>
                <a:lnTo>
                  <a:pt x="3580694" y="2236829"/>
                </a:lnTo>
                <a:lnTo>
                  <a:pt x="3580693" y="2236834"/>
                </a:lnTo>
                <a:lnTo>
                  <a:pt x="3580693" y="2321668"/>
                </a:lnTo>
                <a:cubicBezTo>
                  <a:pt x="3580693" y="2378648"/>
                  <a:pt x="3534502" y="2424839"/>
                  <a:pt x="3477522" y="2424839"/>
                </a:cubicBezTo>
                <a:lnTo>
                  <a:pt x="103171" y="2424839"/>
                </a:lnTo>
                <a:cubicBezTo>
                  <a:pt x="46191" y="2424839"/>
                  <a:pt x="0" y="2378648"/>
                  <a:pt x="0" y="2321668"/>
                </a:cubicBezTo>
                <a:lnTo>
                  <a:pt x="0" y="188010"/>
                </a:lnTo>
                <a:lnTo>
                  <a:pt x="1" y="188005"/>
                </a:lnTo>
                <a:lnTo>
                  <a:pt x="1" y="103171"/>
                </a:lnTo>
                <a:cubicBezTo>
                  <a:pt x="1" y="46191"/>
                  <a:pt x="46192" y="0"/>
                  <a:pt x="103172" y="0"/>
                </a:cubicBezTo>
                <a:close/>
              </a:path>
            </a:pathLst>
          </a:custGeom>
          <a:solidFill>
            <a:schemeClr val="bg1">
              <a:lumMod val="85000"/>
            </a:schemeClr>
          </a:solidFill>
          <a:effectLst>
            <a:softEdge rad="0"/>
          </a:effectLst>
        </p:spPr>
        <p:txBody>
          <a:bodyPr wrap="square" lIns="108000" tIns="108000">
            <a:noAutofit/>
          </a:bodyPr>
          <a:lstStyle>
            <a:lvl1pPr marL="0" indent="0">
              <a:buNone/>
              <a:defRPr sz="1400"/>
            </a:lvl1pPr>
          </a:lstStyle>
          <a:p>
            <a:r>
              <a:rPr lang="sv-SE"/>
              <a:t>Klicka på ikonen för att lägga till en bild</a:t>
            </a:r>
          </a:p>
        </p:txBody>
      </p:sp>
      <p:sp>
        <p:nvSpPr>
          <p:cNvPr id="13" name="Platshållare för bild 12">
            <a:extLst>
              <a:ext uri="{FF2B5EF4-FFF2-40B4-BE49-F238E27FC236}">
                <a16:creationId xmlns:a16="http://schemas.microsoft.com/office/drawing/2014/main" id="{CD7A830E-B744-61C6-6F46-2950E6574017}"/>
              </a:ext>
            </a:extLst>
          </p:cNvPr>
          <p:cNvSpPr>
            <a:spLocks noGrp="1"/>
          </p:cNvSpPr>
          <p:nvPr>
            <p:ph type="pic" sz="quarter" idx="22"/>
          </p:nvPr>
        </p:nvSpPr>
        <p:spPr>
          <a:xfrm>
            <a:off x="4309422" y="3190148"/>
            <a:ext cx="3580694" cy="2424839"/>
          </a:xfrm>
          <a:custGeom>
            <a:avLst/>
            <a:gdLst>
              <a:gd name="connsiteX0" fmla="*/ 103172 w 3580694"/>
              <a:gd name="connsiteY0" fmla="*/ 0 h 2424839"/>
              <a:gd name="connsiteX1" fmla="*/ 3477523 w 3580694"/>
              <a:gd name="connsiteY1" fmla="*/ 0 h 2424839"/>
              <a:gd name="connsiteX2" fmla="*/ 3580694 w 3580694"/>
              <a:gd name="connsiteY2" fmla="*/ 103171 h 2424839"/>
              <a:gd name="connsiteX3" fmla="*/ 3580694 w 3580694"/>
              <a:gd name="connsiteY3" fmla="*/ 2236829 h 2424839"/>
              <a:gd name="connsiteX4" fmla="*/ 3580693 w 3580694"/>
              <a:gd name="connsiteY4" fmla="*/ 2236834 h 2424839"/>
              <a:gd name="connsiteX5" fmla="*/ 3580693 w 3580694"/>
              <a:gd name="connsiteY5" fmla="*/ 2321668 h 2424839"/>
              <a:gd name="connsiteX6" fmla="*/ 3477522 w 3580694"/>
              <a:gd name="connsiteY6" fmla="*/ 2424839 h 2424839"/>
              <a:gd name="connsiteX7" fmla="*/ 103171 w 3580694"/>
              <a:gd name="connsiteY7" fmla="*/ 2424839 h 2424839"/>
              <a:gd name="connsiteX8" fmla="*/ 0 w 3580694"/>
              <a:gd name="connsiteY8" fmla="*/ 2321668 h 2424839"/>
              <a:gd name="connsiteX9" fmla="*/ 0 w 3580694"/>
              <a:gd name="connsiteY9" fmla="*/ 188010 h 2424839"/>
              <a:gd name="connsiteX10" fmla="*/ 1 w 3580694"/>
              <a:gd name="connsiteY10" fmla="*/ 188005 h 2424839"/>
              <a:gd name="connsiteX11" fmla="*/ 1 w 3580694"/>
              <a:gd name="connsiteY11" fmla="*/ 103171 h 2424839"/>
              <a:gd name="connsiteX12" fmla="*/ 103172 w 3580694"/>
              <a:gd name="connsiteY12" fmla="*/ 0 h 242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80694" h="2424839">
                <a:moveTo>
                  <a:pt x="103172" y="0"/>
                </a:moveTo>
                <a:lnTo>
                  <a:pt x="3477523" y="0"/>
                </a:lnTo>
                <a:cubicBezTo>
                  <a:pt x="3534503" y="0"/>
                  <a:pt x="3580694" y="46191"/>
                  <a:pt x="3580694" y="103171"/>
                </a:cubicBezTo>
                <a:lnTo>
                  <a:pt x="3580694" y="2236829"/>
                </a:lnTo>
                <a:lnTo>
                  <a:pt x="3580693" y="2236834"/>
                </a:lnTo>
                <a:lnTo>
                  <a:pt x="3580693" y="2321668"/>
                </a:lnTo>
                <a:cubicBezTo>
                  <a:pt x="3580693" y="2378648"/>
                  <a:pt x="3534502" y="2424839"/>
                  <a:pt x="3477522" y="2424839"/>
                </a:cubicBezTo>
                <a:lnTo>
                  <a:pt x="103171" y="2424839"/>
                </a:lnTo>
                <a:cubicBezTo>
                  <a:pt x="46191" y="2424839"/>
                  <a:pt x="0" y="2378648"/>
                  <a:pt x="0" y="2321668"/>
                </a:cubicBezTo>
                <a:lnTo>
                  <a:pt x="0" y="188010"/>
                </a:lnTo>
                <a:lnTo>
                  <a:pt x="1" y="188005"/>
                </a:lnTo>
                <a:lnTo>
                  <a:pt x="1" y="103171"/>
                </a:lnTo>
                <a:cubicBezTo>
                  <a:pt x="1" y="46191"/>
                  <a:pt x="46192" y="0"/>
                  <a:pt x="103172" y="0"/>
                </a:cubicBezTo>
                <a:close/>
              </a:path>
            </a:pathLst>
          </a:custGeom>
          <a:solidFill>
            <a:schemeClr val="bg1">
              <a:lumMod val="85000"/>
            </a:schemeClr>
          </a:solidFill>
          <a:effectLst>
            <a:softEdge rad="0"/>
          </a:effectLst>
        </p:spPr>
        <p:txBody>
          <a:bodyPr wrap="square" lIns="108000" tIns="108000">
            <a:noAutofit/>
          </a:bodyPr>
          <a:lstStyle>
            <a:lvl1pPr marL="0" indent="0">
              <a:buNone/>
              <a:defRPr sz="1400"/>
            </a:lvl1pPr>
          </a:lstStyle>
          <a:p>
            <a:r>
              <a:rPr lang="sv-SE"/>
              <a:t>Klicka på ikonen för att lägga till en bild</a:t>
            </a:r>
          </a:p>
        </p:txBody>
      </p:sp>
      <p:sp>
        <p:nvSpPr>
          <p:cNvPr id="14" name="Platshållare för bild 13">
            <a:extLst>
              <a:ext uri="{FF2B5EF4-FFF2-40B4-BE49-F238E27FC236}">
                <a16:creationId xmlns:a16="http://schemas.microsoft.com/office/drawing/2014/main" id="{1BB9F93C-0116-A729-A2E5-86117ADA9E87}"/>
              </a:ext>
            </a:extLst>
          </p:cNvPr>
          <p:cNvSpPr>
            <a:spLocks noGrp="1"/>
          </p:cNvSpPr>
          <p:nvPr>
            <p:ph type="pic" sz="quarter" idx="23"/>
          </p:nvPr>
        </p:nvSpPr>
        <p:spPr>
          <a:xfrm>
            <a:off x="7974010" y="3190148"/>
            <a:ext cx="3580694" cy="2424839"/>
          </a:xfrm>
          <a:custGeom>
            <a:avLst/>
            <a:gdLst>
              <a:gd name="connsiteX0" fmla="*/ 103172 w 3580694"/>
              <a:gd name="connsiteY0" fmla="*/ 0 h 2424839"/>
              <a:gd name="connsiteX1" fmla="*/ 3477523 w 3580694"/>
              <a:gd name="connsiteY1" fmla="*/ 0 h 2424839"/>
              <a:gd name="connsiteX2" fmla="*/ 3580694 w 3580694"/>
              <a:gd name="connsiteY2" fmla="*/ 103171 h 2424839"/>
              <a:gd name="connsiteX3" fmla="*/ 3580694 w 3580694"/>
              <a:gd name="connsiteY3" fmla="*/ 2236829 h 2424839"/>
              <a:gd name="connsiteX4" fmla="*/ 3580693 w 3580694"/>
              <a:gd name="connsiteY4" fmla="*/ 2236834 h 2424839"/>
              <a:gd name="connsiteX5" fmla="*/ 3580693 w 3580694"/>
              <a:gd name="connsiteY5" fmla="*/ 2321668 h 2424839"/>
              <a:gd name="connsiteX6" fmla="*/ 3477522 w 3580694"/>
              <a:gd name="connsiteY6" fmla="*/ 2424839 h 2424839"/>
              <a:gd name="connsiteX7" fmla="*/ 103171 w 3580694"/>
              <a:gd name="connsiteY7" fmla="*/ 2424839 h 2424839"/>
              <a:gd name="connsiteX8" fmla="*/ 0 w 3580694"/>
              <a:gd name="connsiteY8" fmla="*/ 2321668 h 2424839"/>
              <a:gd name="connsiteX9" fmla="*/ 0 w 3580694"/>
              <a:gd name="connsiteY9" fmla="*/ 188010 h 2424839"/>
              <a:gd name="connsiteX10" fmla="*/ 1 w 3580694"/>
              <a:gd name="connsiteY10" fmla="*/ 188005 h 2424839"/>
              <a:gd name="connsiteX11" fmla="*/ 1 w 3580694"/>
              <a:gd name="connsiteY11" fmla="*/ 103171 h 2424839"/>
              <a:gd name="connsiteX12" fmla="*/ 103172 w 3580694"/>
              <a:gd name="connsiteY12" fmla="*/ 0 h 242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80694" h="2424839">
                <a:moveTo>
                  <a:pt x="103172" y="0"/>
                </a:moveTo>
                <a:lnTo>
                  <a:pt x="3477523" y="0"/>
                </a:lnTo>
                <a:cubicBezTo>
                  <a:pt x="3534503" y="0"/>
                  <a:pt x="3580694" y="46191"/>
                  <a:pt x="3580694" y="103171"/>
                </a:cubicBezTo>
                <a:lnTo>
                  <a:pt x="3580694" y="2236829"/>
                </a:lnTo>
                <a:lnTo>
                  <a:pt x="3580693" y="2236834"/>
                </a:lnTo>
                <a:lnTo>
                  <a:pt x="3580693" y="2321668"/>
                </a:lnTo>
                <a:cubicBezTo>
                  <a:pt x="3580693" y="2378648"/>
                  <a:pt x="3534502" y="2424839"/>
                  <a:pt x="3477522" y="2424839"/>
                </a:cubicBezTo>
                <a:lnTo>
                  <a:pt x="103171" y="2424839"/>
                </a:lnTo>
                <a:cubicBezTo>
                  <a:pt x="46191" y="2424839"/>
                  <a:pt x="0" y="2378648"/>
                  <a:pt x="0" y="2321668"/>
                </a:cubicBezTo>
                <a:lnTo>
                  <a:pt x="0" y="188010"/>
                </a:lnTo>
                <a:lnTo>
                  <a:pt x="1" y="188005"/>
                </a:lnTo>
                <a:lnTo>
                  <a:pt x="1" y="103171"/>
                </a:lnTo>
                <a:cubicBezTo>
                  <a:pt x="1" y="46191"/>
                  <a:pt x="46192" y="0"/>
                  <a:pt x="103172" y="0"/>
                </a:cubicBezTo>
                <a:close/>
              </a:path>
            </a:pathLst>
          </a:custGeom>
          <a:solidFill>
            <a:schemeClr val="bg1">
              <a:lumMod val="85000"/>
            </a:schemeClr>
          </a:solidFill>
          <a:effectLst>
            <a:softEdge rad="0"/>
          </a:effectLst>
        </p:spPr>
        <p:txBody>
          <a:bodyPr wrap="square" lIns="108000" tIns="108000">
            <a:noAutofit/>
          </a:bodyPr>
          <a:lstStyle>
            <a:lvl1pPr marL="0" indent="0">
              <a:buNone/>
              <a:defRPr sz="1400"/>
            </a:lvl1pPr>
          </a:lstStyle>
          <a:p>
            <a:r>
              <a:rPr lang="sv-SE"/>
              <a:t>Klicka på ikonen för att lägga till en bild</a:t>
            </a:r>
          </a:p>
        </p:txBody>
      </p:sp>
      <p:sp>
        <p:nvSpPr>
          <p:cNvPr id="19" name="Platshållare för bild 18">
            <a:extLst>
              <a:ext uri="{FF2B5EF4-FFF2-40B4-BE49-F238E27FC236}">
                <a16:creationId xmlns:a16="http://schemas.microsoft.com/office/drawing/2014/main" id="{A248BF1F-7002-8455-4CF2-1561890F9387}"/>
              </a:ext>
            </a:extLst>
          </p:cNvPr>
          <p:cNvSpPr>
            <a:spLocks noGrp="1"/>
          </p:cNvSpPr>
          <p:nvPr>
            <p:ph type="pic" sz="quarter" idx="24"/>
          </p:nvPr>
        </p:nvSpPr>
        <p:spPr>
          <a:xfrm>
            <a:off x="644834" y="657225"/>
            <a:ext cx="5403541" cy="2424839"/>
          </a:xfrm>
          <a:custGeom>
            <a:avLst/>
            <a:gdLst>
              <a:gd name="connsiteX0" fmla="*/ 103172 w 5403541"/>
              <a:gd name="connsiteY0" fmla="*/ 0 h 2424839"/>
              <a:gd name="connsiteX1" fmla="*/ 1926019 w 5403541"/>
              <a:gd name="connsiteY1" fmla="*/ 0 h 2424839"/>
              <a:gd name="connsiteX2" fmla="*/ 3477523 w 5403541"/>
              <a:gd name="connsiteY2" fmla="*/ 0 h 2424839"/>
              <a:gd name="connsiteX3" fmla="*/ 5300370 w 5403541"/>
              <a:gd name="connsiteY3" fmla="*/ 0 h 2424839"/>
              <a:gd name="connsiteX4" fmla="*/ 5403541 w 5403541"/>
              <a:gd name="connsiteY4" fmla="*/ 103171 h 2424839"/>
              <a:gd name="connsiteX5" fmla="*/ 5403541 w 5403541"/>
              <a:gd name="connsiteY5" fmla="*/ 2236829 h 2424839"/>
              <a:gd name="connsiteX6" fmla="*/ 5403540 w 5403541"/>
              <a:gd name="connsiteY6" fmla="*/ 2236834 h 2424839"/>
              <a:gd name="connsiteX7" fmla="*/ 5403540 w 5403541"/>
              <a:gd name="connsiteY7" fmla="*/ 2321668 h 2424839"/>
              <a:gd name="connsiteX8" fmla="*/ 5300369 w 5403541"/>
              <a:gd name="connsiteY8" fmla="*/ 2424839 h 2424839"/>
              <a:gd name="connsiteX9" fmla="*/ 3477522 w 5403541"/>
              <a:gd name="connsiteY9" fmla="*/ 2424839 h 2424839"/>
              <a:gd name="connsiteX10" fmla="*/ 1926018 w 5403541"/>
              <a:gd name="connsiteY10" fmla="*/ 2424839 h 2424839"/>
              <a:gd name="connsiteX11" fmla="*/ 103171 w 5403541"/>
              <a:gd name="connsiteY11" fmla="*/ 2424839 h 2424839"/>
              <a:gd name="connsiteX12" fmla="*/ 0 w 5403541"/>
              <a:gd name="connsiteY12" fmla="*/ 2321668 h 2424839"/>
              <a:gd name="connsiteX13" fmla="*/ 0 w 5403541"/>
              <a:gd name="connsiteY13" fmla="*/ 188010 h 2424839"/>
              <a:gd name="connsiteX14" fmla="*/ 1 w 5403541"/>
              <a:gd name="connsiteY14" fmla="*/ 188005 h 2424839"/>
              <a:gd name="connsiteX15" fmla="*/ 1 w 5403541"/>
              <a:gd name="connsiteY15" fmla="*/ 103171 h 2424839"/>
              <a:gd name="connsiteX16" fmla="*/ 103172 w 5403541"/>
              <a:gd name="connsiteY16" fmla="*/ 0 h 242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03541" h="2424839">
                <a:moveTo>
                  <a:pt x="103172" y="0"/>
                </a:moveTo>
                <a:lnTo>
                  <a:pt x="1926019" y="0"/>
                </a:lnTo>
                <a:lnTo>
                  <a:pt x="3477523" y="0"/>
                </a:lnTo>
                <a:lnTo>
                  <a:pt x="5300370" y="0"/>
                </a:lnTo>
                <a:cubicBezTo>
                  <a:pt x="5357350" y="0"/>
                  <a:pt x="5403541" y="46191"/>
                  <a:pt x="5403541" y="103171"/>
                </a:cubicBezTo>
                <a:lnTo>
                  <a:pt x="5403541" y="2236829"/>
                </a:lnTo>
                <a:lnTo>
                  <a:pt x="5403540" y="2236834"/>
                </a:lnTo>
                <a:lnTo>
                  <a:pt x="5403540" y="2321668"/>
                </a:lnTo>
                <a:cubicBezTo>
                  <a:pt x="5403540" y="2378648"/>
                  <a:pt x="5357349" y="2424839"/>
                  <a:pt x="5300369" y="2424839"/>
                </a:cubicBezTo>
                <a:lnTo>
                  <a:pt x="3477522" y="2424839"/>
                </a:lnTo>
                <a:lnTo>
                  <a:pt x="1926018" y="2424839"/>
                </a:lnTo>
                <a:lnTo>
                  <a:pt x="103171" y="2424839"/>
                </a:lnTo>
                <a:cubicBezTo>
                  <a:pt x="46191" y="2424839"/>
                  <a:pt x="0" y="2378648"/>
                  <a:pt x="0" y="2321668"/>
                </a:cubicBezTo>
                <a:lnTo>
                  <a:pt x="0" y="188010"/>
                </a:lnTo>
                <a:lnTo>
                  <a:pt x="1" y="188005"/>
                </a:lnTo>
                <a:lnTo>
                  <a:pt x="1" y="103171"/>
                </a:lnTo>
                <a:cubicBezTo>
                  <a:pt x="1" y="46191"/>
                  <a:pt x="46192" y="0"/>
                  <a:pt x="103172" y="0"/>
                </a:cubicBezTo>
                <a:close/>
              </a:path>
            </a:pathLst>
          </a:custGeom>
          <a:solidFill>
            <a:schemeClr val="bg1">
              <a:lumMod val="85000"/>
            </a:schemeClr>
          </a:solidFill>
          <a:effectLst>
            <a:softEdge rad="0"/>
          </a:effectLst>
        </p:spPr>
        <p:txBody>
          <a:bodyPr wrap="square" lIns="108000" tIns="108000">
            <a:noAutofit/>
          </a:bodyPr>
          <a:lstStyle>
            <a:lvl1pPr marL="0" indent="0">
              <a:buNone/>
              <a:defRPr sz="1400"/>
            </a:lvl1pPr>
          </a:lstStyle>
          <a:p>
            <a:r>
              <a:rPr lang="sv-SE"/>
              <a:t>Klicka på ikonen för att lägga till en bild</a:t>
            </a:r>
          </a:p>
        </p:txBody>
      </p:sp>
      <p:sp>
        <p:nvSpPr>
          <p:cNvPr id="20" name="Platshållare för bild 19">
            <a:extLst>
              <a:ext uri="{FF2B5EF4-FFF2-40B4-BE49-F238E27FC236}">
                <a16:creationId xmlns:a16="http://schemas.microsoft.com/office/drawing/2014/main" id="{5599EA9B-4AE8-6597-6A05-0ABDADA2BF10}"/>
              </a:ext>
            </a:extLst>
          </p:cNvPr>
          <p:cNvSpPr>
            <a:spLocks noGrp="1"/>
          </p:cNvSpPr>
          <p:nvPr>
            <p:ph type="pic" sz="quarter" idx="25"/>
          </p:nvPr>
        </p:nvSpPr>
        <p:spPr>
          <a:xfrm>
            <a:off x="6150284" y="657225"/>
            <a:ext cx="5403541" cy="2424839"/>
          </a:xfrm>
          <a:custGeom>
            <a:avLst/>
            <a:gdLst>
              <a:gd name="connsiteX0" fmla="*/ 103172 w 5403541"/>
              <a:gd name="connsiteY0" fmla="*/ 0 h 2424839"/>
              <a:gd name="connsiteX1" fmla="*/ 1926019 w 5403541"/>
              <a:gd name="connsiteY1" fmla="*/ 0 h 2424839"/>
              <a:gd name="connsiteX2" fmla="*/ 3477523 w 5403541"/>
              <a:gd name="connsiteY2" fmla="*/ 0 h 2424839"/>
              <a:gd name="connsiteX3" fmla="*/ 5300370 w 5403541"/>
              <a:gd name="connsiteY3" fmla="*/ 0 h 2424839"/>
              <a:gd name="connsiteX4" fmla="*/ 5403541 w 5403541"/>
              <a:gd name="connsiteY4" fmla="*/ 103171 h 2424839"/>
              <a:gd name="connsiteX5" fmla="*/ 5403541 w 5403541"/>
              <a:gd name="connsiteY5" fmla="*/ 2236829 h 2424839"/>
              <a:gd name="connsiteX6" fmla="*/ 5403540 w 5403541"/>
              <a:gd name="connsiteY6" fmla="*/ 2236834 h 2424839"/>
              <a:gd name="connsiteX7" fmla="*/ 5403540 w 5403541"/>
              <a:gd name="connsiteY7" fmla="*/ 2321668 h 2424839"/>
              <a:gd name="connsiteX8" fmla="*/ 5300369 w 5403541"/>
              <a:gd name="connsiteY8" fmla="*/ 2424839 h 2424839"/>
              <a:gd name="connsiteX9" fmla="*/ 3477522 w 5403541"/>
              <a:gd name="connsiteY9" fmla="*/ 2424839 h 2424839"/>
              <a:gd name="connsiteX10" fmla="*/ 1926018 w 5403541"/>
              <a:gd name="connsiteY10" fmla="*/ 2424839 h 2424839"/>
              <a:gd name="connsiteX11" fmla="*/ 103171 w 5403541"/>
              <a:gd name="connsiteY11" fmla="*/ 2424839 h 2424839"/>
              <a:gd name="connsiteX12" fmla="*/ 0 w 5403541"/>
              <a:gd name="connsiteY12" fmla="*/ 2321668 h 2424839"/>
              <a:gd name="connsiteX13" fmla="*/ 0 w 5403541"/>
              <a:gd name="connsiteY13" fmla="*/ 188010 h 2424839"/>
              <a:gd name="connsiteX14" fmla="*/ 1 w 5403541"/>
              <a:gd name="connsiteY14" fmla="*/ 188005 h 2424839"/>
              <a:gd name="connsiteX15" fmla="*/ 1 w 5403541"/>
              <a:gd name="connsiteY15" fmla="*/ 103171 h 2424839"/>
              <a:gd name="connsiteX16" fmla="*/ 103172 w 5403541"/>
              <a:gd name="connsiteY16" fmla="*/ 0 h 242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03541" h="2424839">
                <a:moveTo>
                  <a:pt x="103172" y="0"/>
                </a:moveTo>
                <a:lnTo>
                  <a:pt x="1926019" y="0"/>
                </a:lnTo>
                <a:lnTo>
                  <a:pt x="3477523" y="0"/>
                </a:lnTo>
                <a:lnTo>
                  <a:pt x="5300370" y="0"/>
                </a:lnTo>
                <a:cubicBezTo>
                  <a:pt x="5357350" y="0"/>
                  <a:pt x="5403541" y="46191"/>
                  <a:pt x="5403541" y="103171"/>
                </a:cubicBezTo>
                <a:lnTo>
                  <a:pt x="5403541" y="2236829"/>
                </a:lnTo>
                <a:lnTo>
                  <a:pt x="5403540" y="2236834"/>
                </a:lnTo>
                <a:lnTo>
                  <a:pt x="5403540" y="2321668"/>
                </a:lnTo>
                <a:cubicBezTo>
                  <a:pt x="5403540" y="2378648"/>
                  <a:pt x="5357349" y="2424839"/>
                  <a:pt x="5300369" y="2424839"/>
                </a:cubicBezTo>
                <a:lnTo>
                  <a:pt x="3477522" y="2424839"/>
                </a:lnTo>
                <a:lnTo>
                  <a:pt x="1926018" y="2424839"/>
                </a:lnTo>
                <a:lnTo>
                  <a:pt x="103171" y="2424839"/>
                </a:lnTo>
                <a:cubicBezTo>
                  <a:pt x="46191" y="2424839"/>
                  <a:pt x="0" y="2378648"/>
                  <a:pt x="0" y="2321668"/>
                </a:cubicBezTo>
                <a:lnTo>
                  <a:pt x="0" y="188010"/>
                </a:lnTo>
                <a:lnTo>
                  <a:pt x="1" y="188005"/>
                </a:lnTo>
                <a:lnTo>
                  <a:pt x="1" y="103171"/>
                </a:lnTo>
                <a:cubicBezTo>
                  <a:pt x="1" y="46191"/>
                  <a:pt x="46192" y="0"/>
                  <a:pt x="103172" y="0"/>
                </a:cubicBezTo>
                <a:close/>
              </a:path>
            </a:pathLst>
          </a:custGeom>
          <a:solidFill>
            <a:schemeClr val="bg1">
              <a:lumMod val="85000"/>
            </a:schemeClr>
          </a:solidFill>
          <a:effectLst>
            <a:softEdge rad="0"/>
          </a:effectLst>
        </p:spPr>
        <p:txBody>
          <a:bodyPr wrap="square" lIns="108000" tIns="108000">
            <a:noAutofit/>
          </a:bodyPr>
          <a:lstStyle>
            <a:lvl1pPr marL="0" indent="0">
              <a:buNone/>
              <a:defRPr sz="1400"/>
            </a:lvl1pPr>
          </a:lstStyle>
          <a:p>
            <a:r>
              <a:rPr lang="sv-SE"/>
              <a:t>Klicka på ikonen för att lägga till en bild</a:t>
            </a:r>
          </a:p>
        </p:txBody>
      </p:sp>
    </p:spTree>
    <p:extLst>
      <p:ext uri="{BB962C8B-B14F-4D97-AF65-F5344CB8AC3E}">
        <p14:creationId xmlns:p14="http://schemas.microsoft.com/office/powerpoint/2010/main" val="25995950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agram, stort">
    <p:spTree>
      <p:nvGrpSpPr>
        <p:cNvPr id="1" name=""/>
        <p:cNvGrpSpPr/>
        <p:nvPr/>
      </p:nvGrpSpPr>
      <p:grpSpPr>
        <a:xfrm>
          <a:off x="0" y="0"/>
          <a:ext cx="0" cy="0"/>
          <a:chOff x="0" y="0"/>
          <a:chExt cx="0" cy="0"/>
        </a:xfrm>
      </p:grpSpPr>
      <p:sp>
        <p:nvSpPr>
          <p:cNvPr id="10" name="Platshållare för diagram 9">
            <a:extLst>
              <a:ext uri="{FF2B5EF4-FFF2-40B4-BE49-F238E27FC236}">
                <a16:creationId xmlns:a16="http://schemas.microsoft.com/office/drawing/2014/main" id="{0DC31D73-0164-CA9C-F16A-39000C33A5FA}"/>
              </a:ext>
            </a:extLst>
          </p:cNvPr>
          <p:cNvSpPr>
            <a:spLocks noGrp="1"/>
          </p:cNvSpPr>
          <p:nvPr>
            <p:ph type="chart" sz="quarter" idx="13"/>
          </p:nvPr>
        </p:nvSpPr>
        <p:spPr>
          <a:xfrm>
            <a:off x="636588" y="657225"/>
            <a:ext cx="10917237" cy="4957763"/>
          </a:xfrm>
        </p:spPr>
        <p:txBody>
          <a:bodyPr tIns="1944000"/>
          <a:lstStyle>
            <a:lvl1pPr marL="0" indent="0" algn="ctr">
              <a:buNone/>
              <a:defRPr sz="1400"/>
            </a:lvl1pPr>
          </a:lstStyle>
          <a:p>
            <a:r>
              <a:rPr lang="sv-SE"/>
              <a:t>Klicka på ikonen för att lägga till ett diagram</a:t>
            </a:r>
          </a:p>
        </p:txBody>
      </p:sp>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a:xfrm>
            <a:off x="636044" y="659606"/>
            <a:ext cx="5412332" cy="1378744"/>
          </a:xfrm>
        </p:spPr>
        <p:txBody>
          <a:bodyPr/>
          <a:lstStyle>
            <a:lvl1pPr>
              <a:defRPr lang="sv-SE" sz="4800" kern="1200" spc="0" baseline="0" dirty="0">
                <a:solidFill>
                  <a:schemeClr val="tx1"/>
                </a:solidFill>
                <a:latin typeface="+mj-lt"/>
                <a:ea typeface="+mj-ea"/>
                <a:cs typeface="+mj-cs"/>
              </a:defRPr>
            </a:lvl1pPr>
          </a:lstStyle>
          <a:p>
            <a:r>
              <a:rPr lang="sv-SE"/>
              <a:t>Klicka här för att ändra mall för rubrikformat</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9294A706-646E-45F9-A724-EEE4509A1EAD}" type="datetime2">
              <a:rPr lang="sv-SE" smtClean="0"/>
              <a:t>onsdag den 5 november 2025</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Presentationens namn</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5794923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agram, mindre">
    <p:spTree>
      <p:nvGrpSpPr>
        <p:cNvPr id="1" name=""/>
        <p:cNvGrpSpPr/>
        <p:nvPr/>
      </p:nvGrpSpPr>
      <p:grpSpPr>
        <a:xfrm>
          <a:off x="0" y="0"/>
          <a:ext cx="0" cy="0"/>
          <a:chOff x="0" y="0"/>
          <a:chExt cx="0" cy="0"/>
        </a:xfrm>
      </p:grpSpPr>
      <p:sp>
        <p:nvSpPr>
          <p:cNvPr id="10" name="Platshållare för diagram 9">
            <a:extLst>
              <a:ext uri="{FF2B5EF4-FFF2-40B4-BE49-F238E27FC236}">
                <a16:creationId xmlns:a16="http://schemas.microsoft.com/office/drawing/2014/main" id="{0DC31D73-0164-CA9C-F16A-39000C33A5FA}"/>
              </a:ext>
            </a:extLst>
          </p:cNvPr>
          <p:cNvSpPr>
            <a:spLocks noGrp="1"/>
          </p:cNvSpPr>
          <p:nvPr>
            <p:ph type="chart" sz="quarter" idx="13"/>
          </p:nvPr>
        </p:nvSpPr>
        <p:spPr>
          <a:xfrm>
            <a:off x="4306888" y="2222500"/>
            <a:ext cx="7246937" cy="3392488"/>
          </a:xfrm>
        </p:spPr>
        <p:txBody>
          <a:bodyPr tIns="1944000"/>
          <a:lstStyle>
            <a:lvl1pPr marL="0" indent="0" algn="ctr">
              <a:buNone/>
              <a:defRPr sz="1400"/>
            </a:lvl1pPr>
          </a:lstStyle>
          <a:p>
            <a:r>
              <a:rPr lang="sv-SE"/>
              <a:t>Klicka på ikonen för att lägga till ett diagram</a:t>
            </a:r>
          </a:p>
        </p:txBody>
      </p:sp>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a:xfrm>
            <a:off x="636044" y="659606"/>
            <a:ext cx="5412332" cy="1378744"/>
          </a:xfrm>
        </p:spPr>
        <p:txBody>
          <a:bodyPr/>
          <a:lstStyle>
            <a:lvl1pPr>
              <a:defRPr lang="sv-SE" sz="4800" kern="1200" spc="-170" baseline="0" dirty="0">
                <a:solidFill>
                  <a:schemeClr val="tx1"/>
                </a:solidFill>
                <a:latin typeface="+mj-lt"/>
                <a:ea typeface="+mj-ea"/>
                <a:cs typeface="+mj-cs"/>
              </a:defRPr>
            </a:lvl1pPr>
          </a:lstStyle>
          <a:p>
            <a:r>
              <a:rPr lang="sv-SE"/>
              <a:t>Klicka här för att ändra mall för rubrikformat</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9294A706-646E-45F9-A724-EEE4509A1EAD}" type="datetime2">
              <a:rPr lang="sv-SE" smtClean="0"/>
              <a:t>onsdag den 5 november 2025</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Presentationens namn</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532414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Kapitelsida förbundsgrön">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hasCustomPrompt="1"/>
          </p:nvPr>
        </p:nvSpPr>
        <p:spPr>
          <a:xfrm>
            <a:off x="304698" y="1709738"/>
            <a:ext cx="8118337" cy="2852737"/>
          </a:xfrm>
        </p:spPr>
        <p:txBody>
          <a:bodyPr anchor="b"/>
          <a:lstStyle>
            <a:lvl1pPr>
              <a:defRPr sz="4400">
                <a:solidFill>
                  <a:schemeClr val="tx1"/>
                </a:solidFill>
              </a:defRPr>
            </a:lvl1pPr>
          </a:lstStyle>
          <a:p>
            <a:r>
              <a:rPr lang="sv-SE"/>
              <a:t>Kapitelsida, rubrik i upp till fyra rader</a:t>
            </a:r>
          </a:p>
        </p:txBody>
      </p:sp>
      <p:sp>
        <p:nvSpPr>
          <p:cNvPr id="3" name="Platshållare för text 2">
            <a:extLst>
              <a:ext uri="{FF2B5EF4-FFF2-40B4-BE49-F238E27FC236}">
                <a16:creationId xmlns:a16="http://schemas.microsoft.com/office/drawing/2014/main" id="{81D78077-8D23-4A9C-AD57-B41C92D6A8D4}"/>
              </a:ext>
            </a:extLst>
          </p:cNvPr>
          <p:cNvSpPr>
            <a:spLocks noGrp="1"/>
          </p:cNvSpPr>
          <p:nvPr>
            <p:ph type="body" idx="1" hasCustomPrompt="1"/>
          </p:nvPr>
        </p:nvSpPr>
        <p:spPr>
          <a:xfrm>
            <a:off x="300038" y="5148263"/>
            <a:ext cx="8118337" cy="94138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Underrubrik</a:t>
            </a:r>
          </a:p>
        </p:txBody>
      </p:sp>
      <p:sp>
        <p:nvSpPr>
          <p:cNvPr id="4" name="Platshållare för datum 3">
            <a:extLst>
              <a:ext uri="{FF2B5EF4-FFF2-40B4-BE49-F238E27FC236}">
                <a16:creationId xmlns:a16="http://schemas.microsoft.com/office/drawing/2014/main" id="{15FD365D-8709-4288-B31C-9EDA4CFD9EE3}"/>
              </a:ext>
            </a:extLst>
          </p:cNvPr>
          <p:cNvSpPr>
            <a:spLocks noGrp="1"/>
          </p:cNvSpPr>
          <p:nvPr>
            <p:ph type="dt" sz="half" idx="10"/>
          </p:nvPr>
        </p:nvSpPr>
        <p:spPr>
          <a:xfrm>
            <a:off x="831850" y="7206858"/>
            <a:ext cx="2743200" cy="165400"/>
          </a:xfrm>
        </p:spPr>
        <p:txBody>
          <a:bodyPr/>
          <a:lstStyle/>
          <a:p>
            <a:pPr algn="r"/>
            <a:fld id="{FD403CD0-842C-4BCD-83D3-BB78B185EE38}" type="datetimeFigureOut">
              <a:rPr lang="sv-SE" smtClean="0"/>
              <a:pPr algn="r"/>
              <a:t>2025-11-05</a:t>
            </a:fld>
            <a:endParaRPr lang="sv-SE"/>
          </a:p>
        </p:txBody>
      </p:sp>
      <p:sp>
        <p:nvSpPr>
          <p:cNvPr id="5" name="Platshållare för sidfot 4">
            <a:extLst>
              <a:ext uri="{FF2B5EF4-FFF2-40B4-BE49-F238E27FC236}">
                <a16:creationId xmlns:a16="http://schemas.microsoft.com/office/drawing/2014/main" id="{0BEC5015-75F5-4019-9FE1-99AF477F6865}"/>
              </a:ext>
            </a:extLst>
          </p:cNvPr>
          <p:cNvSpPr>
            <a:spLocks noGrp="1"/>
          </p:cNvSpPr>
          <p:nvPr>
            <p:ph type="ftr" sz="quarter" idx="11"/>
          </p:nvPr>
        </p:nvSpPr>
        <p:spPr>
          <a:xfrm>
            <a:off x="831850" y="7405027"/>
            <a:ext cx="4114800" cy="165400"/>
          </a:xfrm>
        </p:spPr>
        <p:txBody>
          <a:bodyPr/>
          <a:lstStyle/>
          <a:p>
            <a:pPr algn="r"/>
            <a:endParaRPr lang="sv-SE"/>
          </a:p>
        </p:txBody>
      </p:sp>
      <p:sp>
        <p:nvSpPr>
          <p:cNvPr id="6" name="Platshållare för bildnummer 5">
            <a:extLst>
              <a:ext uri="{FF2B5EF4-FFF2-40B4-BE49-F238E27FC236}">
                <a16:creationId xmlns:a16="http://schemas.microsoft.com/office/drawing/2014/main" id="{4DEBBFDA-2391-4373-9266-2ED5FFB6DB63}"/>
              </a:ext>
            </a:extLst>
          </p:cNvPr>
          <p:cNvSpPr>
            <a:spLocks noGrp="1"/>
          </p:cNvSpPr>
          <p:nvPr>
            <p:ph type="sldNum" sz="quarter" idx="12"/>
          </p:nvPr>
        </p:nvSpPr>
        <p:spPr>
          <a:xfrm>
            <a:off x="8604250" y="7405027"/>
            <a:ext cx="2743200" cy="165400"/>
          </a:xfrm>
        </p:spPr>
        <p:txBody>
          <a:bodyPr/>
          <a:lstStyle/>
          <a:p>
            <a:fld id="{AE086683-F536-42AB-ABBC-F4803DFE8DBC}" type="slidenum">
              <a:rPr lang="sv-SE" smtClean="0"/>
              <a:pPr/>
              <a:t>‹#›</a:t>
            </a:fld>
            <a:endParaRPr lang="sv-SE"/>
          </a:p>
        </p:txBody>
      </p:sp>
      <p:pic>
        <p:nvPicPr>
          <p:cNvPr id="21" name="Graphic 20">
            <a:extLst>
              <a:ext uri="{FF2B5EF4-FFF2-40B4-BE49-F238E27FC236}">
                <a16:creationId xmlns:a16="http://schemas.microsoft.com/office/drawing/2014/main" id="{3CDAD11B-CFD7-4EF1-A68E-6B5FDA88BDE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V="1">
            <a:off x="303530" y="4674834"/>
            <a:ext cx="1314450" cy="361068"/>
          </a:xfrm>
          <a:prstGeom prst="rect">
            <a:avLst/>
          </a:prstGeom>
        </p:spPr>
      </p:pic>
    </p:spTree>
    <p:extLst>
      <p:ext uri="{BB962C8B-B14F-4D97-AF65-F5344CB8AC3E}">
        <p14:creationId xmlns:p14="http://schemas.microsoft.com/office/powerpoint/2010/main" val="37799000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vslutning, ljusgrön">
    <p:bg>
      <p:bgPr>
        <a:solidFill>
          <a:schemeClr val="bg2"/>
        </a:solidFill>
        <a:effectLst/>
      </p:bgPr>
    </p:bg>
    <p:spTree>
      <p:nvGrpSpPr>
        <p:cNvPr id="1" name=""/>
        <p:cNvGrpSpPr/>
        <p:nvPr/>
      </p:nvGrpSpPr>
      <p:grpSpPr>
        <a:xfrm>
          <a:off x="0" y="0"/>
          <a:ext cx="0" cy="0"/>
          <a:chOff x="0" y="0"/>
          <a:chExt cx="0" cy="0"/>
        </a:xfrm>
      </p:grpSpPr>
      <p:sp>
        <p:nvSpPr>
          <p:cNvPr id="30" name="Platshållare för datum 29">
            <a:extLst>
              <a:ext uri="{FF2B5EF4-FFF2-40B4-BE49-F238E27FC236}">
                <a16:creationId xmlns:a16="http://schemas.microsoft.com/office/drawing/2014/main" id="{2E7EE94C-3B86-146F-E2A3-28EC0C877A8D}"/>
              </a:ext>
            </a:extLst>
          </p:cNvPr>
          <p:cNvSpPr>
            <a:spLocks noGrp="1"/>
          </p:cNvSpPr>
          <p:nvPr>
            <p:ph type="dt" sz="half" idx="10"/>
          </p:nvPr>
        </p:nvSpPr>
        <p:spPr/>
        <p:txBody>
          <a:bodyPr/>
          <a:lstStyle/>
          <a:p>
            <a:fld id="{97D95F72-0D1C-4343-AFCD-5B728966C37E}" type="datetime2">
              <a:rPr lang="sv-SE" smtClean="0"/>
              <a:t>onsdag den 5 november 2025</a:t>
            </a:fld>
            <a:endParaRPr lang="sv-SE"/>
          </a:p>
        </p:txBody>
      </p:sp>
      <p:sp>
        <p:nvSpPr>
          <p:cNvPr id="31" name="Platshållare för sidfot 30">
            <a:extLst>
              <a:ext uri="{FF2B5EF4-FFF2-40B4-BE49-F238E27FC236}">
                <a16:creationId xmlns:a16="http://schemas.microsoft.com/office/drawing/2014/main" id="{FE9958CE-0F13-F242-8612-2665949CFFBD}"/>
              </a:ext>
            </a:extLst>
          </p:cNvPr>
          <p:cNvSpPr>
            <a:spLocks noGrp="1"/>
          </p:cNvSpPr>
          <p:nvPr>
            <p:ph type="ftr" sz="quarter" idx="11"/>
          </p:nvPr>
        </p:nvSpPr>
        <p:spPr/>
        <p:txBody>
          <a:bodyPr/>
          <a:lstStyle/>
          <a:p>
            <a:r>
              <a:rPr lang="sv-SE"/>
              <a:t>Presentationens namn</a:t>
            </a:r>
          </a:p>
        </p:txBody>
      </p:sp>
      <p:sp>
        <p:nvSpPr>
          <p:cNvPr id="32" name="Platshållare för bildnummer 31">
            <a:extLst>
              <a:ext uri="{FF2B5EF4-FFF2-40B4-BE49-F238E27FC236}">
                <a16:creationId xmlns:a16="http://schemas.microsoft.com/office/drawing/2014/main" id="{16F62FAD-CE3A-A7E4-8339-1BF7D556E733}"/>
              </a:ext>
            </a:extLst>
          </p:cNvPr>
          <p:cNvSpPr>
            <a:spLocks noGrp="1"/>
          </p:cNvSpPr>
          <p:nvPr>
            <p:ph type="sldNum" sz="quarter" idx="12"/>
          </p:nvPr>
        </p:nvSpPr>
        <p:spPr/>
        <p:txBody>
          <a:bodyPr/>
          <a:lstStyle/>
          <a:p>
            <a:fld id="{AE086683-F536-42AB-ABBC-F4803DFE8DBC}" type="slidenum">
              <a:rPr lang="sv-SE" smtClean="0"/>
              <a:pPr/>
              <a:t>‹#›</a:t>
            </a:fld>
            <a:endParaRPr lang="sv-SE"/>
          </a:p>
        </p:txBody>
      </p:sp>
      <p:pic>
        <p:nvPicPr>
          <p:cNvPr id="2" name="Bildobjekt 1" descr="En bild som visar svart, mörker&#10;&#10;Automatiskt genererad beskrivning">
            <a:extLst>
              <a:ext uri="{FF2B5EF4-FFF2-40B4-BE49-F238E27FC236}">
                <a16:creationId xmlns:a16="http://schemas.microsoft.com/office/drawing/2014/main" id="{525DE758-556A-6B26-23DA-40EC06A227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2941" y="657225"/>
            <a:ext cx="7346021" cy="5178783"/>
          </a:xfrm>
          <a:prstGeom prst="rect">
            <a:avLst/>
          </a:prstGeom>
        </p:spPr>
      </p:pic>
    </p:spTree>
    <p:extLst>
      <p:ext uri="{BB962C8B-B14F-4D97-AF65-F5344CB8AC3E}">
        <p14:creationId xmlns:p14="http://schemas.microsoft.com/office/powerpoint/2010/main" val="38532308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vslutning, grågrön">
    <p:bg>
      <p:bgPr>
        <a:solidFill>
          <a:schemeClr val="accent1"/>
        </a:solidFill>
        <a:effectLst/>
      </p:bgPr>
    </p:bg>
    <p:spTree>
      <p:nvGrpSpPr>
        <p:cNvPr id="1" name=""/>
        <p:cNvGrpSpPr/>
        <p:nvPr/>
      </p:nvGrpSpPr>
      <p:grpSpPr>
        <a:xfrm>
          <a:off x="0" y="0"/>
          <a:ext cx="0" cy="0"/>
          <a:chOff x="0" y="0"/>
          <a:chExt cx="0" cy="0"/>
        </a:xfrm>
      </p:grpSpPr>
      <p:sp>
        <p:nvSpPr>
          <p:cNvPr id="30" name="Platshållare för datum 29">
            <a:extLst>
              <a:ext uri="{FF2B5EF4-FFF2-40B4-BE49-F238E27FC236}">
                <a16:creationId xmlns:a16="http://schemas.microsoft.com/office/drawing/2014/main" id="{2E7EE94C-3B86-146F-E2A3-28EC0C877A8D}"/>
              </a:ext>
            </a:extLst>
          </p:cNvPr>
          <p:cNvSpPr>
            <a:spLocks noGrp="1"/>
          </p:cNvSpPr>
          <p:nvPr>
            <p:ph type="dt" sz="half" idx="10"/>
          </p:nvPr>
        </p:nvSpPr>
        <p:spPr/>
        <p:txBody>
          <a:bodyPr/>
          <a:lstStyle/>
          <a:p>
            <a:fld id="{97D95F72-0D1C-4343-AFCD-5B728966C37E}" type="datetime2">
              <a:rPr lang="sv-SE" smtClean="0"/>
              <a:t>onsdag den 5 november 2025</a:t>
            </a:fld>
            <a:endParaRPr lang="sv-SE"/>
          </a:p>
        </p:txBody>
      </p:sp>
      <p:sp>
        <p:nvSpPr>
          <p:cNvPr id="31" name="Platshållare för sidfot 30">
            <a:extLst>
              <a:ext uri="{FF2B5EF4-FFF2-40B4-BE49-F238E27FC236}">
                <a16:creationId xmlns:a16="http://schemas.microsoft.com/office/drawing/2014/main" id="{FE9958CE-0F13-F242-8612-2665949CFFBD}"/>
              </a:ext>
            </a:extLst>
          </p:cNvPr>
          <p:cNvSpPr>
            <a:spLocks noGrp="1"/>
          </p:cNvSpPr>
          <p:nvPr>
            <p:ph type="ftr" sz="quarter" idx="11"/>
          </p:nvPr>
        </p:nvSpPr>
        <p:spPr/>
        <p:txBody>
          <a:bodyPr/>
          <a:lstStyle/>
          <a:p>
            <a:r>
              <a:rPr lang="sv-SE"/>
              <a:t>Presentationens namn</a:t>
            </a:r>
          </a:p>
        </p:txBody>
      </p:sp>
      <p:sp>
        <p:nvSpPr>
          <p:cNvPr id="32" name="Platshållare för bildnummer 31">
            <a:extLst>
              <a:ext uri="{FF2B5EF4-FFF2-40B4-BE49-F238E27FC236}">
                <a16:creationId xmlns:a16="http://schemas.microsoft.com/office/drawing/2014/main" id="{16F62FAD-CE3A-A7E4-8339-1BF7D556E733}"/>
              </a:ext>
            </a:extLst>
          </p:cNvPr>
          <p:cNvSpPr>
            <a:spLocks noGrp="1"/>
          </p:cNvSpPr>
          <p:nvPr>
            <p:ph type="sldNum" sz="quarter" idx="12"/>
          </p:nvPr>
        </p:nvSpPr>
        <p:spPr/>
        <p:txBody>
          <a:bodyPr/>
          <a:lstStyle/>
          <a:p>
            <a:fld id="{AE086683-F536-42AB-ABBC-F4803DFE8DBC}" type="slidenum">
              <a:rPr lang="sv-SE" smtClean="0"/>
              <a:pPr/>
              <a:t>‹#›</a:t>
            </a:fld>
            <a:endParaRPr lang="sv-SE"/>
          </a:p>
        </p:txBody>
      </p:sp>
      <p:pic>
        <p:nvPicPr>
          <p:cNvPr id="2" name="Bildobjekt 1" descr="En bild som visar svart, mörker&#10;&#10;Automatiskt genererad beskrivning">
            <a:extLst>
              <a:ext uri="{FF2B5EF4-FFF2-40B4-BE49-F238E27FC236}">
                <a16:creationId xmlns:a16="http://schemas.microsoft.com/office/drawing/2014/main" id="{E75FE042-A7F8-7E68-3F62-69275F7A99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2941" y="657225"/>
            <a:ext cx="7346021" cy="5178783"/>
          </a:xfrm>
          <a:prstGeom prst="rect">
            <a:avLst/>
          </a:prstGeom>
        </p:spPr>
      </p:pic>
    </p:spTree>
    <p:extLst>
      <p:ext uri="{BB962C8B-B14F-4D97-AF65-F5344CB8AC3E}">
        <p14:creationId xmlns:p14="http://schemas.microsoft.com/office/powerpoint/2010/main" val="19668967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lutsida, grågrön">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a:xfrm>
            <a:off x="636044" y="659606"/>
            <a:ext cx="5412332" cy="3036094"/>
          </a:xfrm>
        </p:spPr>
        <p:txBody>
          <a:bodyPr/>
          <a:lstStyle>
            <a:lvl1pPr>
              <a:defRPr lang="sv-SE" sz="7000" kern="1200" spc="0" baseline="0" dirty="0">
                <a:solidFill>
                  <a:schemeClr val="tx1"/>
                </a:solidFill>
                <a:latin typeface="+mj-lt"/>
                <a:ea typeface="+mj-ea"/>
                <a:cs typeface="+mj-cs"/>
              </a:defRPr>
            </a:lvl1pPr>
          </a:lstStyle>
          <a:p>
            <a:r>
              <a:rPr lang="sv-SE"/>
              <a:t>Klicka här för att ändra mall för rubrikformat</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solidFill>
                  <a:schemeClr val="tx1"/>
                </a:solidFill>
              </a:defRPr>
            </a:lvl1pPr>
          </a:lstStyle>
          <a:p>
            <a:fld id="{9294A706-646E-45F9-A724-EEE4509A1EAD}" type="datetime2">
              <a:rPr lang="sv-SE" smtClean="0"/>
              <a:pPr/>
              <a:t>onsdag den 5 november 2025</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lvl1pPr>
              <a:defRPr>
                <a:solidFill>
                  <a:schemeClr val="tx1"/>
                </a:solidFill>
              </a:defRPr>
            </a:lvl1pPr>
          </a:lstStyle>
          <a:p>
            <a:r>
              <a:rPr lang="sv-SE"/>
              <a:t>Presentationens namn</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lvl1pPr>
              <a:defRPr>
                <a:solidFill>
                  <a:schemeClr val="tx1"/>
                </a:solidFill>
              </a:defRPr>
            </a:lvl1pPr>
          </a:lstStyle>
          <a:p>
            <a:fld id="{AE086683-F536-42AB-ABBC-F4803DFE8DBC}" type="slidenum">
              <a:rPr lang="sv-SE" smtClean="0"/>
              <a:pPr/>
              <a:t>‹#›</a:t>
            </a:fld>
            <a:endParaRPr lang="sv-SE"/>
          </a:p>
        </p:txBody>
      </p:sp>
      <p:pic>
        <p:nvPicPr>
          <p:cNvPr id="11" name="Bild 10">
            <a:extLst>
              <a:ext uri="{FF2B5EF4-FFF2-40B4-BE49-F238E27FC236}">
                <a16:creationId xmlns:a16="http://schemas.microsoft.com/office/drawing/2014/main" id="{DA658AB9-A9FC-747A-447F-C015377AC4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75320" y="1035813"/>
            <a:ext cx="2905200" cy="4513549"/>
          </a:xfrm>
          <a:prstGeom prst="rect">
            <a:avLst/>
          </a:prstGeom>
        </p:spPr>
      </p:pic>
    </p:spTree>
    <p:extLst>
      <p:ext uri="{BB962C8B-B14F-4D97-AF65-F5344CB8AC3E}">
        <p14:creationId xmlns:p14="http://schemas.microsoft.com/office/powerpoint/2010/main" val="5007563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lutsida, rosa">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a:xfrm>
            <a:off x="636044" y="659606"/>
            <a:ext cx="5412332" cy="3036094"/>
          </a:xfrm>
        </p:spPr>
        <p:txBody>
          <a:bodyPr/>
          <a:lstStyle>
            <a:lvl1pPr>
              <a:defRPr lang="sv-SE" sz="7000" kern="1200" spc="0" baseline="0" dirty="0">
                <a:solidFill>
                  <a:schemeClr val="bg1"/>
                </a:solidFill>
                <a:latin typeface="+mj-lt"/>
                <a:ea typeface="+mj-ea"/>
                <a:cs typeface="+mj-cs"/>
              </a:defRPr>
            </a:lvl1pPr>
          </a:lstStyle>
          <a:p>
            <a:r>
              <a:rPr lang="sv-SE"/>
              <a:t>Klicka här för att ändra mall för rubrikformat</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solidFill>
                  <a:schemeClr val="bg1"/>
                </a:solidFill>
              </a:defRPr>
            </a:lvl1pPr>
          </a:lstStyle>
          <a:p>
            <a:fld id="{9294A706-646E-45F9-A724-EEE4509A1EAD}" type="datetime2">
              <a:rPr lang="sv-SE" smtClean="0"/>
              <a:pPr/>
              <a:t>onsdag den 5 november 2025</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lvl1pPr>
              <a:defRPr>
                <a:solidFill>
                  <a:schemeClr val="bg1"/>
                </a:solidFill>
              </a:defRPr>
            </a:lvl1pPr>
          </a:lstStyle>
          <a:p>
            <a:r>
              <a:rPr lang="sv-SE"/>
              <a:t>Presentationens namn</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lvl1pPr>
              <a:defRPr>
                <a:solidFill>
                  <a:schemeClr val="bg1"/>
                </a:solidFill>
              </a:defRPr>
            </a:lvl1pPr>
          </a:lstStyle>
          <a:p>
            <a:fld id="{AE086683-F536-42AB-ABBC-F4803DFE8DBC}" type="slidenum">
              <a:rPr lang="sv-SE" smtClean="0"/>
              <a:pPr/>
              <a:t>‹#›</a:t>
            </a:fld>
            <a:endParaRPr lang="sv-SE"/>
          </a:p>
        </p:txBody>
      </p:sp>
      <p:pic>
        <p:nvPicPr>
          <p:cNvPr id="11" name="Bild 10">
            <a:extLst>
              <a:ext uri="{FF2B5EF4-FFF2-40B4-BE49-F238E27FC236}">
                <a16:creationId xmlns:a16="http://schemas.microsoft.com/office/drawing/2014/main" id="{DA658AB9-A9FC-747A-447F-C015377AC4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75320" y="1035813"/>
            <a:ext cx="2905200" cy="4513549"/>
          </a:xfrm>
          <a:prstGeom prst="rect">
            <a:avLst/>
          </a:prstGeom>
        </p:spPr>
      </p:pic>
      <p:pic>
        <p:nvPicPr>
          <p:cNvPr id="7" name="Bild 6">
            <a:extLst>
              <a:ext uri="{FF2B5EF4-FFF2-40B4-BE49-F238E27FC236}">
                <a16:creationId xmlns:a16="http://schemas.microsoft.com/office/drawing/2014/main" id="{D741AC05-B3F4-D3DC-076E-27E0876C41B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36588" y="6224318"/>
            <a:ext cx="2340000" cy="234000"/>
          </a:xfrm>
          <a:prstGeom prst="rect">
            <a:avLst/>
          </a:prstGeom>
        </p:spPr>
      </p:pic>
    </p:spTree>
    <p:extLst>
      <p:ext uri="{BB962C8B-B14F-4D97-AF65-F5344CB8AC3E}">
        <p14:creationId xmlns:p14="http://schemas.microsoft.com/office/powerpoint/2010/main" val="41373144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76144311-E76F-490E-A132-3C77264108FE}" type="datetime2">
              <a:rPr lang="sv-SE" smtClean="0"/>
              <a:t>onsdag den 5 november 2025</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r>
              <a:rPr lang="sv-SE"/>
              <a:t>Presentationens namn</a:t>
            </a:r>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622788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F0C26C3-B13E-495A-A6E4-2EC4E724A264}"/>
              </a:ext>
            </a:extLst>
          </p:cNvPr>
          <p:cNvSpPr>
            <a:spLocks noGrp="1"/>
          </p:cNvSpPr>
          <p:nvPr>
            <p:ph type="dt" sz="half" idx="10"/>
          </p:nvPr>
        </p:nvSpPr>
        <p:spPr/>
        <p:txBody>
          <a:bodyPr/>
          <a:lstStyle/>
          <a:p>
            <a:fld id="{2D29FBB3-9953-45AB-A6F2-E9A17DD1B14F}" type="datetime2">
              <a:rPr lang="sv-SE" smtClean="0"/>
              <a:t>onsdag den 5 november 2025</a:t>
            </a:fld>
            <a:endParaRPr lang="sv-SE"/>
          </a:p>
        </p:txBody>
      </p:sp>
      <p:sp>
        <p:nvSpPr>
          <p:cNvPr id="3" name="Platshållare för sidfot 2">
            <a:extLst>
              <a:ext uri="{FF2B5EF4-FFF2-40B4-BE49-F238E27FC236}">
                <a16:creationId xmlns:a16="http://schemas.microsoft.com/office/drawing/2014/main" id="{BF95847E-A091-4B48-90CC-8498D25ED01A}"/>
              </a:ext>
            </a:extLst>
          </p:cNvPr>
          <p:cNvSpPr>
            <a:spLocks noGrp="1"/>
          </p:cNvSpPr>
          <p:nvPr>
            <p:ph type="ftr" sz="quarter" idx="11"/>
          </p:nvPr>
        </p:nvSpPr>
        <p:spPr/>
        <p:txBody>
          <a:bodyPr/>
          <a:lstStyle/>
          <a:p>
            <a:r>
              <a:rPr lang="sv-SE"/>
              <a:t>Presentationens namn</a:t>
            </a:r>
          </a:p>
        </p:txBody>
      </p:sp>
      <p:sp>
        <p:nvSpPr>
          <p:cNvPr id="4" name="Platshållare för bildnummer 3">
            <a:extLst>
              <a:ext uri="{FF2B5EF4-FFF2-40B4-BE49-F238E27FC236}">
                <a16:creationId xmlns:a16="http://schemas.microsoft.com/office/drawing/2014/main" id="{81B4C505-33E4-4681-8C5B-77BB1E17C2CB}"/>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4640947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Sidor efter denna sida tillhör ej mallen">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3EE4EA2C-65F8-39C2-47C1-A535E8F59A12}"/>
              </a:ext>
            </a:extLst>
          </p:cNvPr>
          <p:cNvSpPr txBox="1"/>
          <p:nvPr userDrawn="1"/>
        </p:nvSpPr>
        <p:spPr>
          <a:xfrm>
            <a:off x="1676400" y="2163113"/>
            <a:ext cx="8839200" cy="2169825"/>
          </a:xfrm>
          <a:prstGeom prst="rect">
            <a:avLst/>
          </a:prstGeom>
          <a:noFill/>
        </p:spPr>
        <p:txBody>
          <a:bodyPr wrap="square" rtlCol="0">
            <a:spAutoFit/>
          </a:bodyPr>
          <a:lstStyle/>
          <a:p>
            <a:pPr algn="ctr">
              <a:lnSpc>
                <a:spcPct val="90000"/>
              </a:lnSpc>
            </a:pPr>
            <a:r>
              <a:rPr lang="sv-SE" sz="5000" b="1" kern="1200">
                <a:solidFill>
                  <a:schemeClr val="tx1"/>
                </a:solidFill>
                <a:latin typeface="+mj-lt"/>
                <a:ea typeface="+mj-ea"/>
                <a:cs typeface="+mj-cs"/>
              </a:rPr>
              <a:t>Sidor </a:t>
            </a:r>
            <a:r>
              <a:rPr lang="sv-SE" sz="5000" b="1" kern="1200" baseline="0">
                <a:solidFill>
                  <a:schemeClr val="tx1"/>
                </a:solidFill>
                <a:latin typeface="+mj-lt"/>
                <a:ea typeface="+mj-ea"/>
                <a:cs typeface="+mj-cs"/>
              </a:rPr>
              <a:t>efter</a:t>
            </a:r>
            <a:r>
              <a:rPr lang="sv-SE" sz="5000" b="1" kern="1200">
                <a:solidFill>
                  <a:schemeClr val="tx1"/>
                </a:solidFill>
                <a:latin typeface="+mj-lt"/>
                <a:ea typeface="+mj-ea"/>
                <a:cs typeface="+mj-cs"/>
              </a:rPr>
              <a:t> denna sida tillhör ej mallen. Byt istället till en layout innan denna sida.</a:t>
            </a:r>
          </a:p>
        </p:txBody>
      </p:sp>
    </p:spTree>
    <p:extLst>
      <p:ext uri="{BB962C8B-B14F-4D97-AF65-F5344CB8AC3E}">
        <p14:creationId xmlns:p14="http://schemas.microsoft.com/office/powerpoint/2010/main" val="26297051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hasCustomPrompt="1"/>
          </p:nvPr>
        </p:nvSpPr>
        <p:spPr/>
        <p:txBody>
          <a:bodyPr/>
          <a:lstStyle>
            <a:lvl1pPr>
              <a:defRPr/>
            </a:lvl1pPr>
          </a:lstStyle>
          <a:p>
            <a:r>
              <a:rPr lang="sv-SE"/>
              <a:t>Klicka här för att skriva rubrik i upp till två rader</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p:txBody>
          <a:bodyPr/>
          <a:lstStyle>
            <a:lvl1pPr>
              <a:buClr>
                <a:schemeClr val="accent1"/>
              </a:buClr>
              <a:buFontTx/>
              <a:buBlip>
                <a:blip r:embed="rId2"/>
              </a:buBlip>
              <a:defRPr/>
            </a:lvl1pPr>
            <a:lvl2pPr>
              <a:buFontTx/>
              <a:buBlip>
                <a:blip r:embed="rId2"/>
              </a:buBlip>
              <a:defRPr/>
            </a:lvl2pPr>
            <a:lvl3pPr>
              <a:buFontTx/>
              <a:buBlip>
                <a:blip r:embed="rId2"/>
              </a:buBlip>
              <a:defRPr/>
            </a:lvl3pPr>
            <a:lvl4pPr>
              <a:buFontTx/>
              <a:buBlip>
                <a:blip r:embed="rId2"/>
              </a:buBlip>
              <a:defRPr/>
            </a:lvl4pPr>
            <a:lvl5pPr>
              <a:buFontTx/>
              <a:buBlip>
                <a:blip r:embed="rId2"/>
              </a:buBlip>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FD403CD0-842C-4BCD-83D3-BB78B185EE38}" type="datetimeFigureOut">
              <a:rPr lang="sv-SE" smtClean="0"/>
              <a:t>2025-11-05</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379371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Kapitelsida blekgrön">
    <p:bg>
      <p:bgPr>
        <a:solidFill>
          <a:schemeClr val="accent5"/>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hasCustomPrompt="1"/>
          </p:nvPr>
        </p:nvSpPr>
        <p:spPr>
          <a:xfrm>
            <a:off x="304698" y="1709738"/>
            <a:ext cx="8118337" cy="2852737"/>
          </a:xfrm>
        </p:spPr>
        <p:txBody>
          <a:bodyPr anchor="b"/>
          <a:lstStyle>
            <a:lvl1pPr>
              <a:defRPr sz="4400">
                <a:solidFill>
                  <a:schemeClr val="tx1"/>
                </a:solidFill>
              </a:defRPr>
            </a:lvl1pPr>
          </a:lstStyle>
          <a:p>
            <a:r>
              <a:rPr lang="sv-SE"/>
              <a:t>Kapitelsida, rubrik i upp till fyra rader</a:t>
            </a:r>
          </a:p>
        </p:txBody>
      </p:sp>
      <p:sp>
        <p:nvSpPr>
          <p:cNvPr id="3" name="Platshållare för text 2">
            <a:extLst>
              <a:ext uri="{FF2B5EF4-FFF2-40B4-BE49-F238E27FC236}">
                <a16:creationId xmlns:a16="http://schemas.microsoft.com/office/drawing/2014/main" id="{81D78077-8D23-4A9C-AD57-B41C92D6A8D4}"/>
              </a:ext>
            </a:extLst>
          </p:cNvPr>
          <p:cNvSpPr>
            <a:spLocks noGrp="1"/>
          </p:cNvSpPr>
          <p:nvPr>
            <p:ph type="body" idx="1" hasCustomPrompt="1"/>
          </p:nvPr>
        </p:nvSpPr>
        <p:spPr>
          <a:xfrm>
            <a:off x="300038" y="5148263"/>
            <a:ext cx="8118337" cy="94138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Underrubrik</a:t>
            </a:r>
          </a:p>
        </p:txBody>
      </p:sp>
      <p:sp>
        <p:nvSpPr>
          <p:cNvPr id="4" name="Platshållare för datum 3">
            <a:extLst>
              <a:ext uri="{FF2B5EF4-FFF2-40B4-BE49-F238E27FC236}">
                <a16:creationId xmlns:a16="http://schemas.microsoft.com/office/drawing/2014/main" id="{15FD365D-8709-4288-B31C-9EDA4CFD9EE3}"/>
              </a:ext>
            </a:extLst>
          </p:cNvPr>
          <p:cNvSpPr>
            <a:spLocks noGrp="1"/>
          </p:cNvSpPr>
          <p:nvPr>
            <p:ph type="dt" sz="half" idx="10"/>
          </p:nvPr>
        </p:nvSpPr>
        <p:spPr>
          <a:xfrm>
            <a:off x="831850" y="7206858"/>
            <a:ext cx="2743200" cy="165400"/>
          </a:xfrm>
        </p:spPr>
        <p:txBody>
          <a:bodyPr/>
          <a:lstStyle/>
          <a:p>
            <a:pPr algn="r"/>
            <a:fld id="{FD403CD0-842C-4BCD-83D3-BB78B185EE38}" type="datetimeFigureOut">
              <a:rPr lang="sv-SE" smtClean="0"/>
              <a:pPr algn="r"/>
              <a:t>2025-11-05</a:t>
            </a:fld>
            <a:endParaRPr lang="sv-SE"/>
          </a:p>
        </p:txBody>
      </p:sp>
      <p:sp>
        <p:nvSpPr>
          <p:cNvPr id="5" name="Platshållare för sidfot 4">
            <a:extLst>
              <a:ext uri="{FF2B5EF4-FFF2-40B4-BE49-F238E27FC236}">
                <a16:creationId xmlns:a16="http://schemas.microsoft.com/office/drawing/2014/main" id="{0BEC5015-75F5-4019-9FE1-99AF477F6865}"/>
              </a:ext>
            </a:extLst>
          </p:cNvPr>
          <p:cNvSpPr>
            <a:spLocks noGrp="1"/>
          </p:cNvSpPr>
          <p:nvPr>
            <p:ph type="ftr" sz="quarter" idx="11"/>
          </p:nvPr>
        </p:nvSpPr>
        <p:spPr>
          <a:xfrm>
            <a:off x="831850" y="7405027"/>
            <a:ext cx="4114800" cy="165400"/>
          </a:xfrm>
        </p:spPr>
        <p:txBody>
          <a:bodyPr/>
          <a:lstStyle/>
          <a:p>
            <a:pPr algn="r"/>
            <a:endParaRPr lang="sv-SE"/>
          </a:p>
        </p:txBody>
      </p:sp>
      <p:sp>
        <p:nvSpPr>
          <p:cNvPr id="6" name="Platshållare för bildnummer 5">
            <a:extLst>
              <a:ext uri="{FF2B5EF4-FFF2-40B4-BE49-F238E27FC236}">
                <a16:creationId xmlns:a16="http://schemas.microsoft.com/office/drawing/2014/main" id="{4DEBBFDA-2391-4373-9266-2ED5FFB6DB63}"/>
              </a:ext>
            </a:extLst>
          </p:cNvPr>
          <p:cNvSpPr>
            <a:spLocks noGrp="1"/>
          </p:cNvSpPr>
          <p:nvPr>
            <p:ph type="sldNum" sz="quarter" idx="12"/>
          </p:nvPr>
        </p:nvSpPr>
        <p:spPr>
          <a:xfrm>
            <a:off x="8604250" y="7405027"/>
            <a:ext cx="2743200" cy="165400"/>
          </a:xfrm>
        </p:spPr>
        <p:txBody>
          <a:bodyPr/>
          <a:lstStyle/>
          <a:p>
            <a:fld id="{AE086683-F536-42AB-ABBC-F4803DFE8DBC}" type="slidenum">
              <a:rPr lang="sv-SE" smtClean="0"/>
              <a:pPr/>
              <a:t>‹#›</a:t>
            </a:fld>
            <a:endParaRPr lang="sv-SE"/>
          </a:p>
        </p:txBody>
      </p:sp>
      <p:pic>
        <p:nvPicPr>
          <p:cNvPr id="21" name="Graphic 20">
            <a:extLst>
              <a:ext uri="{FF2B5EF4-FFF2-40B4-BE49-F238E27FC236}">
                <a16:creationId xmlns:a16="http://schemas.microsoft.com/office/drawing/2014/main" id="{3CDAD11B-CFD7-4EF1-A68E-6B5FDA88BDE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V="1">
            <a:off x="303530" y="4674834"/>
            <a:ext cx="1314450" cy="361068"/>
          </a:xfrm>
          <a:prstGeom prst="rect">
            <a:avLst/>
          </a:prstGeom>
        </p:spPr>
      </p:pic>
    </p:spTree>
    <p:extLst>
      <p:ext uri="{BB962C8B-B14F-4D97-AF65-F5344CB8AC3E}">
        <p14:creationId xmlns:p14="http://schemas.microsoft.com/office/powerpoint/2010/main" val="1545342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Kapitelsida dammgrå">
    <p:bg>
      <p:bgPr>
        <a:solidFill>
          <a:schemeClr val="accent4">
            <a:lumMod val="25000"/>
            <a:lumOff val="7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hasCustomPrompt="1"/>
          </p:nvPr>
        </p:nvSpPr>
        <p:spPr>
          <a:xfrm>
            <a:off x="304698" y="1709738"/>
            <a:ext cx="8118337" cy="2852737"/>
          </a:xfrm>
        </p:spPr>
        <p:txBody>
          <a:bodyPr anchor="b"/>
          <a:lstStyle>
            <a:lvl1pPr>
              <a:defRPr sz="4400">
                <a:solidFill>
                  <a:schemeClr val="tx1"/>
                </a:solidFill>
              </a:defRPr>
            </a:lvl1pPr>
          </a:lstStyle>
          <a:p>
            <a:r>
              <a:rPr lang="sv-SE"/>
              <a:t>Kapitelsida, rubrik i upp till fyra rader</a:t>
            </a:r>
          </a:p>
        </p:txBody>
      </p:sp>
      <p:sp>
        <p:nvSpPr>
          <p:cNvPr id="3" name="Platshållare för text 2">
            <a:extLst>
              <a:ext uri="{FF2B5EF4-FFF2-40B4-BE49-F238E27FC236}">
                <a16:creationId xmlns:a16="http://schemas.microsoft.com/office/drawing/2014/main" id="{81D78077-8D23-4A9C-AD57-B41C92D6A8D4}"/>
              </a:ext>
            </a:extLst>
          </p:cNvPr>
          <p:cNvSpPr>
            <a:spLocks noGrp="1"/>
          </p:cNvSpPr>
          <p:nvPr>
            <p:ph type="body" idx="1" hasCustomPrompt="1"/>
          </p:nvPr>
        </p:nvSpPr>
        <p:spPr>
          <a:xfrm>
            <a:off x="300038" y="5148263"/>
            <a:ext cx="8118337" cy="94138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Underrubrik</a:t>
            </a:r>
          </a:p>
        </p:txBody>
      </p:sp>
      <p:sp>
        <p:nvSpPr>
          <p:cNvPr id="4" name="Platshållare för datum 3">
            <a:extLst>
              <a:ext uri="{FF2B5EF4-FFF2-40B4-BE49-F238E27FC236}">
                <a16:creationId xmlns:a16="http://schemas.microsoft.com/office/drawing/2014/main" id="{15FD365D-8709-4288-B31C-9EDA4CFD9EE3}"/>
              </a:ext>
            </a:extLst>
          </p:cNvPr>
          <p:cNvSpPr>
            <a:spLocks noGrp="1"/>
          </p:cNvSpPr>
          <p:nvPr>
            <p:ph type="dt" sz="half" idx="10"/>
          </p:nvPr>
        </p:nvSpPr>
        <p:spPr>
          <a:xfrm>
            <a:off x="831850" y="7206858"/>
            <a:ext cx="2743200" cy="165400"/>
          </a:xfrm>
        </p:spPr>
        <p:txBody>
          <a:bodyPr/>
          <a:lstStyle/>
          <a:p>
            <a:pPr algn="r"/>
            <a:fld id="{FD403CD0-842C-4BCD-83D3-BB78B185EE38}" type="datetimeFigureOut">
              <a:rPr lang="sv-SE" smtClean="0"/>
              <a:pPr algn="r"/>
              <a:t>2025-11-05</a:t>
            </a:fld>
            <a:endParaRPr lang="sv-SE"/>
          </a:p>
        </p:txBody>
      </p:sp>
      <p:sp>
        <p:nvSpPr>
          <p:cNvPr id="5" name="Platshållare för sidfot 4">
            <a:extLst>
              <a:ext uri="{FF2B5EF4-FFF2-40B4-BE49-F238E27FC236}">
                <a16:creationId xmlns:a16="http://schemas.microsoft.com/office/drawing/2014/main" id="{0BEC5015-75F5-4019-9FE1-99AF477F6865}"/>
              </a:ext>
            </a:extLst>
          </p:cNvPr>
          <p:cNvSpPr>
            <a:spLocks noGrp="1"/>
          </p:cNvSpPr>
          <p:nvPr>
            <p:ph type="ftr" sz="quarter" idx="11"/>
          </p:nvPr>
        </p:nvSpPr>
        <p:spPr>
          <a:xfrm>
            <a:off x="831850" y="7405027"/>
            <a:ext cx="4114800" cy="165400"/>
          </a:xfrm>
        </p:spPr>
        <p:txBody>
          <a:bodyPr/>
          <a:lstStyle/>
          <a:p>
            <a:pPr algn="r"/>
            <a:endParaRPr lang="sv-SE"/>
          </a:p>
        </p:txBody>
      </p:sp>
      <p:sp>
        <p:nvSpPr>
          <p:cNvPr id="6" name="Platshållare för bildnummer 5">
            <a:extLst>
              <a:ext uri="{FF2B5EF4-FFF2-40B4-BE49-F238E27FC236}">
                <a16:creationId xmlns:a16="http://schemas.microsoft.com/office/drawing/2014/main" id="{4DEBBFDA-2391-4373-9266-2ED5FFB6DB63}"/>
              </a:ext>
            </a:extLst>
          </p:cNvPr>
          <p:cNvSpPr>
            <a:spLocks noGrp="1"/>
          </p:cNvSpPr>
          <p:nvPr>
            <p:ph type="sldNum" sz="quarter" idx="12"/>
          </p:nvPr>
        </p:nvSpPr>
        <p:spPr>
          <a:xfrm>
            <a:off x="8604250" y="7405027"/>
            <a:ext cx="2743200" cy="165400"/>
          </a:xfrm>
        </p:spPr>
        <p:txBody>
          <a:bodyPr/>
          <a:lstStyle/>
          <a:p>
            <a:fld id="{AE086683-F536-42AB-ABBC-F4803DFE8DBC}" type="slidenum">
              <a:rPr lang="sv-SE" smtClean="0"/>
              <a:pPr/>
              <a:t>‹#›</a:t>
            </a:fld>
            <a:endParaRPr lang="sv-SE"/>
          </a:p>
        </p:txBody>
      </p:sp>
      <p:pic>
        <p:nvPicPr>
          <p:cNvPr id="21" name="Graphic 20">
            <a:extLst>
              <a:ext uri="{FF2B5EF4-FFF2-40B4-BE49-F238E27FC236}">
                <a16:creationId xmlns:a16="http://schemas.microsoft.com/office/drawing/2014/main" id="{3CDAD11B-CFD7-4EF1-A68E-6B5FDA88BDE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V="1">
            <a:off x="303530" y="4674834"/>
            <a:ext cx="1314450" cy="361068"/>
          </a:xfrm>
          <a:prstGeom prst="rect">
            <a:avLst/>
          </a:prstGeom>
        </p:spPr>
      </p:pic>
    </p:spTree>
    <p:extLst>
      <p:ext uri="{BB962C8B-B14F-4D97-AF65-F5344CB8AC3E}">
        <p14:creationId xmlns:p14="http://schemas.microsoft.com/office/powerpoint/2010/main" val="3622629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p:txBody>
          <a:bodyPr/>
          <a:lstStyle>
            <a:lvl1pPr>
              <a:defRPr/>
            </a:lvl1pPr>
          </a:lstStyle>
          <a:p>
            <a:r>
              <a:rPr lang="sv-SE"/>
              <a:t>Klicka här för att skriva rubrik i upp till två rader</a:t>
            </a:r>
          </a:p>
        </p:txBody>
      </p:sp>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301487" y="1829200"/>
            <a:ext cx="5183188" cy="3938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C4315BF-6788-4811-BD10-03E568815C6E}"/>
              </a:ext>
            </a:extLst>
          </p:cNvPr>
          <p:cNvSpPr>
            <a:spLocks noGrp="1"/>
          </p:cNvSpPr>
          <p:nvPr>
            <p:ph sz="half" idx="2"/>
          </p:nvPr>
        </p:nvSpPr>
        <p:spPr>
          <a:xfrm>
            <a:off x="5643428" y="1829201"/>
            <a:ext cx="5183188" cy="3938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lvl1pPr algn="r">
              <a:defRPr/>
            </a:lvl1pPr>
          </a:lstStyle>
          <a:p>
            <a:pPr algn="r"/>
            <a:fld id="{FD403CD0-842C-4BCD-83D3-BB78B185EE38}" type="datetimeFigureOut">
              <a:rPr lang="sv-SE" smtClean="0"/>
              <a:pPr algn="r"/>
              <a:t>2025-11-05</a:t>
            </a:fld>
            <a:endParaRPr lang="sv-SE"/>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pPr algn="r"/>
            <a:endParaRPr lang="sv-SE"/>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AE086683-F536-42AB-ABBC-F4803DFE8DBC}" type="slidenum">
              <a:rPr lang="sv-SE" smtClean="0"/>
              <a:pPr/>
              <a:t>‹#›</a:t>
            </a:fld>
            <a:endParaRPr lang="sv-SE"/>
          </a:p>
        </p:txBody>
      </p:sp>
    </p:spTree>
    <p:extLst>
      <p:ext uri="{BB962C8B-B14F-4D97-AF65-F5344CB8AC3E}">
        <p14:creationId xmlns:p14="http://schemas.microsoft.com/office/powerpoint/2010/main" val="1846672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Jämförelse med underrubrik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C447B7-A1D7-4C2A-AA62-F37F32D5ECB7}"/>
              </a:ext>
            </a:extLst>
          </p:cNvPr>
          <p:cNvSpPr>
            <a:spLocks noGrp="1"/>
          </p:cNvSpPr>
          <p:nvPr>
            <p:ph type="title" hasCustomPrompt="1"/>
          </p:nvPr>
        </p:nvSpPr>
        <p:spPr>
          <a:xfrm>
            <a:off x="301487" y="293412"/>
            <a:ext cx="8648700" cy="1325563"/>
          </a:xfrm>
        </p:spPr>
        <p:txBody>
          <a:bodyPr/>
          <a:lstStyle>
            <a:lvl1pPr>
              <a:defRPr/>
            </a:lvl1pPr>
          </a:lstStyle>
          <a:p>
            <a:r>
              <a:rPr lang="sv-SE"/>
              <a:t>Klicka här för att skriva rubrik i upp till två rader</a:t>
            </a:r>
          </a:p>
        </p:txBody>
      </p:sp>
      <p:sp>
        <p:nvSpPr>
          <p:cNvPr id="3" name="Platshållare för text 2">
            <a:extLst>
              <a:ext uri="{FF2B5EF4-FFF2-40B4-BE49-F238E27FC236}">
                <a16:creationId xmlns:a16="http://schemas.microsoft.com/office/drawing/2014/main" id="{02676758-DB6F-48D8-951C-8F4205231323}"/>
              </a:ext>
            </a:extLst>
          </p:cNvPr>
          <p:cNvSpPr>
            <a:spLocks noGrp="1"/>
          </p:cNvSpPr>
          <p:nvPr>
            <p:ph type="body" idx="1"/>
          </p:nvPr>
        </p:nvSpPr>
        <p:spPr>
          <a:xfrm>
            <a:off x="301487" y="18292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BBB91D99-D2D3-4056-9A06-DB9129319516}"/>
              </a:ext>
            </a:extLst>
          </p:cNvPr>
          <p:cNvSpPr>
            <a:spLocks noGrp="1"/>
          </p:cNvSpPr>
          <p:nvPr>
            <p:ph sz="half" idx="2"/>
          </p:nvPr>
        </p:nvSpPr>
        <p:spPr>
          <a:xfrm>
            <a:off x="316706" y="2809623"/>
            <a:ext cx="5157787" cy="31281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64B5B5E2-4390-48D4-A214-EFF599B5C620}"/>
              </a:ext>
            </a:extLst>
          </p:cNvPr>
          <p:cNvSpPr>
            <a:spLocks noGrp="1"/>
          </p:cNvSpPr>
          <p:nvPr>
            <p:ph type="body" sz="quarter" idx="3"/>
          </p:nvPr>
        </p:nvSpPr>
        <p:spPr>
          <a:xfrm>
            <a:off x="5643427" y="18292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84E0839F-DA86-4E14-BFC3-BD0F948A2A61}"/>
              </a:ext>
            </a:extLst>
          </p:cNvPr>
          <p:cNvSpPr>
            <a:spLocks noGrp="1"/>
          </p:cNvSpPr>
          <p:nvPr>
            <p:ph sz="quarter" idx="4"/>
          </p:nvPr>
        </p:nvSpPr>
        <p:spPr>
          <a:xfrm>
            <a:off x="5648670" y="2809623"/>
            <a:ext cx="5183188" cy="312815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7E824975-61ED-493C-8BC1-B24F652A91B6}"/>
              </a:ext>
            </a:extLst>
          </p:cNvPr>
          <p:cNvSpPr>
            <a:spLocks noGrp="1"/>
          </p:cNvSpPr>
          <p:nvPr>
            <p:ph type="dt" sz="half" idx="10"/>
          </p:nvPr>
        </p:nvSpPr>
        <p:spPr/>
        <p:txBody>
          <a:bodyPr/>
          <a:lstStyle>
            <a:lvl1pPr algn="r">
              <a:defRPr/>
            </a:lvl1pPr>
          </a:lstStyle>
          <a:p>
            <a:pPr algn="r"/>
            <a:fld id="{FD403CD0-842C-4BCD-83D3-BB78B185EE38}" type="datetimeFigureOut">
              <a:rPr lang="sv-SE" smtClean="0"/>
              <a:pPr algn="r"/>
              <a:t>2025-11-05</a:t>
            </a:fld>
            <a:endParaRPr lang="sv-SE"/>
          </a:p>
        </p:txBody>
      </p:sp>
      <p:sp>
        <p:nvSpPr>
          <p:cNvPr id="8" name="Platshållare för sidfot 7">
            <a:extLst>
              <a:ext uri="{FF2B5EF4-FFF2-40B4-BE49-F238E27FC236}">
                <a16:creationId xmlns:a16="http://schemas.microsoft.com/office/drawing/2014/main" id="{45DAEBE1-AC92-48FF-9F7A-7C04C9EFD9DE}"/>
              </a:ext>
            </a:extLst>
          </p:cNvPr>
          <p:cNvSpPr>
            <a:spLocks noGrp="1"/>
          </p:cNvSpPr>
          <p:nvPr>
            <p:ph type="ftr" sz="quarter" idx="11"/>
          </p:nvPr>
        </p:nvSpPr>
        <p:spPr/>
        <p:txBody>
          <a:bodyPr/>
          <a:lstStyle/>
          <a:p>
            <a:pPr algn="r"/>
            <a:endParaRPr lang="sv-SE"/>
          </a:p>
        </p:txBody>
      </p:sp>
      <p:sp>
        <p:nvSpPr>
          <p:cNvPr id="9" name="Platshållare för bildnummer 8">
            <a:extLst>
              <a:ext uri="{FF2B5EF4-FFF2-40B4-BE49-F238E27FC236}">
                <a16:creationId xmlns:a16="http://schemas.microsoft.com/office/drawing/2014/main" id="{05DF3BA5-B9A3-4D9C-95FF-0250973BCD35}"/>
              </a:ext>
            </a:extLst>
          </p:cNvPr>
          <p:cNvSpPr>
            <a:spLocks noGrp="1"/>
          </p:cNvSpPr>
          <p:nvPr>
            <p:ph type="sldNum" sz="quarter" idx="12"/>
          </p:nvPr>
        </p:nvSpPr>
        <p:spPr/>
        <p:txBody>
          <a:bodyPr/>
          <a:lstStyle/>
          <a:p>
            <a:fld id="{AE086683-F536-42AB-ABBC-F4803DFE8DBC}" type="slidenum">
              <a:rPr lang="sv-SE" smtClean="0"/>
              <a:pPr/>
              <a:t>‹#›</a:t>
            </a:fld>
            <a:endParaRPr lang="sv-SE"/>
          </a:p>
        </p:txBody>
      </p:sp>
    </p:spTree>
    <p:extLst>
      <p:ext uri="{BB962C8B-B14F-4D97-AF65-F5344CB8AC3E}">
        <p14:creationId xmlns:p14="http://schemas.microsoft.com/office/powerpoint/2010/main" val="97645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33" Type="http://schemas.openxmlformats.org/officeDocument/2006/relationships/image" Target="../media/image11.svg"/><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image" Target="../media/image10.png"/><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theme" Target="../theme/theme2.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 Id="rId8"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301487" y="293412"/>
            <a:ext cx="8648700" cy="1325563"/>
          </a:xfrm>
          <a:prstGeom prst="rect">
            <a:avLst/>
          </a:prstGeom>
        </p:spPr>
        <p:txBody>
          <a:bodyPr vert="horz" lIns="0" tIns="0" rIns="0" bIns="0" rtlCol="0" anchor="b">
            <a:noAutofit/>
          </a:bodyPr>
          <a:lstStyle/>
          <a:p>
            <a:r>
              <a:rPr lang="sv-SE"/>
              <a:t>Klicka här för att skriva rubrik i upp till två rader</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301487" y="1829200"/>
            <a:ext cx="8648700" cy="4054865"/>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a:p>
            <a:pPr lvl="5"/>
            <a:r>
              <a:rPr lang="sv-SE"/>
              <a:t>Nivå 6</a:t>
            </a:r>
          </a:p>
          <a:p>
            <a:pPr lvl="6"/>
            <a:r>
              <a:rPr lang="sv-SE"/>
              <a:t>Nivå 7</a:t>
            </a:r>
          </a:p>
          <a:p>
            <a:pPr lvl="7"/>
            <a:r>
              <a:rPr lang="sv-SE"/>
              <a:t>Nivå 8</a:t>
            </a:r>
          </a:p>
          <a:p>
            <a:pPr lvl="8"/>
            <a:r>
              <a:rPr lang="sv-SE"/>
              <a:t>Nivå 9</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9148761" y="5941694"/>
            <a:ext cx="2743200" cy="165400"/>
          </a:xfrm>
          <a:prstGeom prst="rect">
            <a:avLst/>
          </a:prstGeom>
        </p:spPr>
        <p:txBody>
          <a:bodyPr vert="horz" lIns="0" tIns="0" rIns="0" bIns="0" rtlCol="0" anchor="b">
            <a:noAutofit/>
          </a:bodyPr>
          <a:lstStyle>
            <a:lvl1pPr algn="r">
              <a:defRPr sz="700">
                <a:solidFill>
                  <a:schemeClr val="tx2">
                    <a:lumMod val="65000"/>
                    <a:lumOff val="35000"/>
                  </a:schemeClr>
                </a:solidFill>
              </a:defRPr>
            </a:lvl1pPr>
          </a:lstStyle>
          <a:p>
            <a:pPr algn="r"/>
            <a:fld id="{FD403CD0-842C-4BCD-83D3-BB78B185EE38}" type="datetimeFigureOut">
              <a:rPr lang="sv-SE" smtClean="0"/>
              <a:pPr algn="r"/>
              <a:t>2025-11-05</a:t>
            </a:fld>
            <a:endParaRPr lang="sv-SE"/>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7777161" y="6139863"/>
            <a:ext cx="4114800" cy="165400"/>
          </a:xfrm>
          <a:prstGeom prst="rect">
            <a:avLst/>
          </a:prstGeom>
        </p:spPr>
        <p:txBody>
          <a:bodyPr vert="horz" lIns="0" tIns="0" rIns="0" bIns="0" rtlCol="0" anchor="b">
            <a:noAutofit/>
          </a:bodyPr>
          <a:lstStyle>
            <a:lvl1pPr algn="r">
              <a:defRPr sz="700">
                <a:solidFill>
                  <a:schemeClr val="tx2">
                    <a:lumMod val="65000"/>
                    <a:lumOff val="35000"/>
                  </a:schemeClr>
                </a:solidFill>
                <a:latin typeface="Almega Sans" panose="00000500000000000000" pitchFamily="50" charset="0"/>
              </a:defRPr>
            </a:lvl1pPr>
          </a:lstStyle>
          <a:p>
            <a:pPr algn="r"/>
            <a:endParaRPr lang="sv-SE"/>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9148761" y="6338031"/>
            <a:ext cx="2743200" cy="165400"/>
          </a:xfrm>
          <a:prstGeom prst="rect">
            <a:avLst/>
          </a:prstGeom>
        </p:spPr>
        <p:txBody>
          <a:bodyPr vert="horz" lIns="0" tIns="0" rIns="0" bIns="0" rtlCol="0" anchor="b">
            <a:noAutofit/>
          </a:bodyPr>
          <a:lstStyle>
            <a:lvl1pPr algn="r">
              <a:defRPr sz="700">
                <a:solidFill>
                  <a:schemeClr val="tx2">
                    <a:lumMod val="65000"/>
                    <a:lumOff val="35000"/>
                  </a:schemeClr>
                </a:solidFill>
              </a:defRPr>
            </a:lvl1pPr>
          </a:lstStyle>
          <a:p>
            <a:fld id="{AE086683-F536-42AB-ABBC-F4803DFE8DBC}" type="slidenum">
              <a:rPr lang="sv-SE" smtClean="0"/>
              <a:pPr/>
              <a:t>‹#›</a:t>
            </a:fld>
            <a:endParaRPr lang="sv-SE"/>
          </a:p>
        </p:txBody>
      </p:sp>
      <p:pic>
        <p:nvPicPr>
          <p:cNvPr id="9" name="Bildobjekt 8">
            <a:extLst>
              <a:ext uri="{FF2B5EF4-FFF2-40B4-BE49-F238E27FC236}">
                <a16:creationId xmlns:a16="http://schemas.microsoft.com/office/drawing/2014/main" id="{91C29909-C5EF-497A-9775-6E8F9E300952}"/>
              </a:ext>
            </a:extLst>
          </p:cNvPr>
          <p:cNvPicPr>
            <a:picLocks noChangeAspect="1"/>
          </p:cNvPicPr>
          <p:nvPr>
            <p:custDataLst>
              <p:tags r:id="rId29"/>
            </p:custDataLst>
          </p:nvPr>
        </p:nvPicPr>
        <p:blipFill>
          <a:blip r:embed="rId31">
            <a:extLst>
              <a:ext uri="{28A0092B-C50C-407E-A947-70E740481C1C}">
                <a14:useLocalDpi xmlns:a14="http://schemas.microsoft.com/office/drawing/2010/main" val="0"/>
              </a:ext>
            </a:extLst>
          </a:blip>
          <a:stretch>
            <a:fillRect/>
          </a:stretch>
        </p:blipFill>
        <p:spPr>
          <a:xfrm>
            <a:off x="300038" y="6309379"/>
            <a:ext cx="2883414" cy="198120"/>
          </a:xfrm>
          <a:prstGeom prst="rect">
            <a:avLst/>
          </a:prstGeom>
        </p:spPr>
      </p:pic>
      <p:pic>
        <p:nvPicPr>
          <p:cNvPr id="7" name="Bildobjekt 6">
            <a:extLst>
              <a:ext uri="{FF2B5EF4-FFF2-40B4-BE49-F238E27FC236}">
                <a16:creationId xmlns:a16="http://schemas.microsoft.com/office/drawing/2014/main" id="{4A8927D1-DDCD-667B-CE4E-7941B9E8A95A}"/>
              </a:ext>
            </a:extLst>
          </p:cNvPr>
          <p:cNvPicPr>
            <a:picLocks noChangeAspect="1"/>
          </p:cNvPicPr>
          <p:nvPr userDrawn="1">
            <p:custDataLst>
              <p:tags r:id="rId30"/>
            </p:custDataLst>
          </p:nvPr>
        </p:nvPicPr>
        <p:blipFill>
          <a:blip r:embed="rId31">
            <a:extLst>
              <a:ext uri="{28A0092B-C50C-407E-A947-70E740481C1C}">
                <a14:useLocalDpi xmlns:a14="http://schemas.microsoft.com/office/drawing/2010/main" val="0"/>
              </a:ext>
            </a:extLst>
          </a:blip>
          <a:stretch>
            <a:fillRect/>
          </a:stretch>
        </p:blipFill>
        <p:spPr>
          <a:xfrm>
            <a:off x="300038" y="6309379"/>
            <a:ext cx="2883415" cy="198120"/>
          </a:xfrm>
          <a:prstGeom prst="rect">
            <a:avLst/>
          </a:prstGeom>
        </p:spPr>
      </p:pic>
    </p:spTree>
    <p:extLst>
      <p:ext uri="{BB962C8B-B14F-4D97-AF65-F5344CB8AC3E}">
        <p14:creationId xmlns:p14="http://schemas.microsoft.com/office/powerpoint/2010/main" val="428711435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636044" y="659606"/>
            <a:ext cx="3578770" cy="1924844"/>
          </a:xfrm>
          <a:prstGeom prst="rect">
            <a:avLst/>
          </a:prstGeom>
        </p:spPr>
        <p:txBody>
          <a:bodyPr vert="horz" lIns="0" tIns="0" rIns="0" bIns="0" rtlCol="0" anchor="t">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4306888" y="659606"/>
            <a:ext cx="7247818" cy="4955382"/>
          </a:xfrm>
          <a:prstGeom prst="rect">
            <a:avLst/>
          </a:prstGeom>
        </p:spPr>
        <p:txBody>
          <a:bodyPr vert="horz" lIns="0" tIns="0" rIns="0" bIns="0" rtlCol="0">
            <a:noAutofit/>
          </a:bodyPr>
          <a:lstStyle/>
          <a:p>
            <a:pPr lvl="0"/>
            <a:r>
              <a:rPr lang="sv-SE"/>
              <a:t>Klicka här för att ändra format på bakgrundstexten </a:t>
            </a:r>
          </a:p>
          <a:p>
            <a:pPr lvl="1"/>
            <a:r>
              <a:rPr lang="sv-SE"/>
              <a:t>Nivå två</a:t>
            </a:r>
          </a:p>
          <a:p>
            <a:pPr lvl="2"/>
            <a:r>
              <a:rPr lang="sv-SE"/>
              <a:t>Nivå tre</a:t>
            </a:r>
          </a:p>
          <a:p>
            <a:pPr lvl="3"/>
            <a:r>
              <a:rPr lang="sv-SE"/>
              <a:t>Nivå fyra</a:t>
            </a:r>
          </a:p>
          <a:p>
            <a:pPr lvl="4"/>
            <a:r>
              <a:rPr lang="sv-SE"/>
              <a:t>Nivå fem</a:t>
            </a:r>
          </a:p>
          <a:p>
            <a:pPr lvl="5"/>
            <a:r>
              <a:rPr lang="sv-SE"/>
              <a:t>Nivå 6</a:t>
            </a:r>
          </a:p>
          <a:p>
            <a:pPr lvl="6"/>
            <a:r>
              <a:rPr lang="sv-SE"/>
              <a:t>Nivå 7</a:t>
            </a:r>
          </a:p>
          <a:p>
            <a:pPr lvl="7"/>
            <a:r>
              <a:rPr lang="sv-SE"/>
              <a:t>Nivå 8</a:t>
            </a:r>
          </a:p>
          <a:p>
            <a:pPr lvl="8"/>
            <a:r>
              <a:rPr lang="sv-SE"/>
              <a:t>Nivå 9</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5318123" y="6297614"/>
            <a:ext cx="1658937" cy="139699"/>
          </a:xfrm>
          <a:prstGeom prst="rect">
            <a:avLst/>
          </a:prstGeom>
        </p:spPr>
        <p:txBody>
          <a:bodyPr vert="horz" lIns="0" tIns="0" rIns="0" bIns="0" rtlCol="0" anchor="b" anchorCtr="0">
            <a:noAutofit/>
          </a:bodyPr>
          <a:lstStyle>
            <a:lvl1pPr algn="l">
              <a:defRPr sz="800" baseline="0">
                <a:solidFill>
                  <a:schemeClr val="tx1"/>
                </a:solidFill>
              </a:defRPr>
            </a:lvl1pPr>
          </a:lstStyle>
          <a:p>
            <a:fld id="{97D95F72-0D1C-4343-AFCD-5B728966C37E}" type="datetime2">
              <a:rPr lang="sv-SE" smtClean="0"/>
              <a:pPr/>
              <a:t>onsdag den 5 november 2025</a:t>
            </a:fld>
            <a:endParaRPr lang="sv-SE"/>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3664741" y="6297614"/>
            <a:ext cx="1597822" cy="139699"/>
          </a:xfrm>
          <a:prstGeom prst="rect">
            <a:avLst/>
          </a:prstGeom>
        </p:spPr>
        <p:txBody>
          <a:bodyPr vert="horz" lIns="0" tIns="0" rIns="0" bIns="0" rtlCol="0" anchor="b" anchorCtr="0">
            <a:noAutofit/>
          </a:bodyPr>
          <a:lstStyle>
            <a:lvl1pPr algn="l">
              <a:defRPr sz="800" baseline="0">
                <a:solidFill>
                  <a:schemeClr val="tx1"/>
                </a:solidFill>
              </a:defRPr>
            </a:lvl1pPr>
          </a:lstStyle>
          <a:p>
            <a:r>
              <a:rPr lang="sv-SE"/>
              <a:t>Presentationens namn</a:t>
            </a:r>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10834706" y="6297614"/>
            <a:ext cx="720000" cy="139699"/>
          </a:xfrm>
          <a:prstGeom prst="rect">
            <a:avLst/>
          </a:prstGeom>
        </p:spPr>
        <p:txBody>
          <a:bodyPr vert="horz" lIns="0" tIns="0" rIns="0" bIns="0" rtlCol="0" anchor="b" anchorCtr="0">
            <a:noAutofit/>
          </a:bodyPr>
          <a:lstStyle>
            <a:lvl1pPr algn="r">
              <a:defRPr sz="800" baseline="0">
                <a:solidFill>
                  <a:schemeClr val="tx1"/>
                </a:solidFill>
              </a:defRPr>
            </a:lvl1pPr>
          </a:lstStyle>
          <a:p>
            <a:fld id="{AE086683-F536-42AB-ABBC-F4803DFE8DBC}" type="slidenum">
              <a:rPr lang="sv-SE" smtClean="0"/>
              <a:pPr/>
              <a:t>‹#›</a:t>
            </a:fld>
            <a:endParaRPr lang="sv-SE"/>
          </a:p>
        </p:txBody>
      </p:sp>
      <p:pic>
        <p:nvPicPr>
          <p:cNvPr id="7" name="Bild 6">
            <a:extLst>
              <a:ext uri="{FF2B5EF4-FFF2-40B4-BE49-F238E27FC236}">
                <a16:creationId xmlns:a16="http://schemas.microsoft.com/office/drawing/2014/main" id="{F4E5B007-9EF6-8A44-1EE3-0DA7D180BE3B}"/>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636588" y="6224318"/>
            <a:ext cx="2340000" cy="234000"/>
          </a:xfrm>
          <a:prstGeom prst="rect">
            <a:avLst/>
          </a:prstGeom>
        </p:spPr>
      </p:pic>
    </p:spTree>
    <p:extLst>
      <p:ext uri="{BB962C8B-B14F-4D97-AF65-F5344CB8AC3E}">
        <p14:creationId xmlns:p14="http://schemas.microsoft.com/office/powerpoint/2010/main" val="274335786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Lst>
  <p:hf hdr="0"/>
  <p:txStyles>
    <p:titleStyle>
      <a:lvl1pPr algn="l" defTabSz="914400" rtl="0" eaLnBrk="1" latinLnBrk="0" hangingPunct="1">
        <a:lnSpc>
          <a:spcPct val="90000"/>
        </a:lnSpc>
        <a:spcBef>
          <a:spcPct val="0"/>
        </a:spcBef>
        <a:buNone/>
        <a:defRPr sz="4800" kern="1200" spc="0" baseline="0">
          <a:solidFill>
            <a:schemeClr val="tx1"/>
          </a:solidFill>
          <a:latin typeface="+mj-lt"/>
          <a:ea typeface="+mj-ea"/>
          <a:cs typeface="+mj-cs"/>
        </a:defRPr>
      </a:lvl1pPr>
    </p:titleStyle>
    <p:bodyStyle>
      <a:lvl1pPr marL="176213" indent="-176213" algn="l" defTabSz="914400" rtl="0" eaLnBrk="1" latinLnBrk="0" hangingPunct="1">
        <a:lnSpc>
          <a:spcPct val="114000"/>
        </a:lnSpc>
        <a:spcBef>
          <a:spcPts val="2000"/>
        </a:spcBef>
        <a:spcAft>
          <a:spcPts val="0"/>
        </a:spcAft>
        <a:buFont typeface="Arial" panose="020B0604020202020204" pitchFamily="34" charset="0"/>
        <a:buChar char="•"/>
        <a:defRPr sz="2000" kern="1200" spc="0" baseline="0">
          <a:solidFill>
            <a:schemeClr val="tx1"/>
          </a:solidFill>
          <a:latin typeface="+mn-lt"/>
          <a:ea typeface="+mn-ea"/>
          <a:cs typeface="+mn-cs"/>
        </a:defRPr>
      </a:lvl1pPr>
      <a:lvl2pPr marL="360363" indent="-184150" algn="l" defTabSz="914400" rtl="0" eaLnBrk="1" latinLnBrk="0" hangingPunct="1">
        <a:lnSpc>
          <a:spcPct val="114000"/>
        </a:lnSpc>
        <a:spcBef>
          <a:spcPts val="400"/>
        </a:spcBef>
        <a:spcAft>
          <a:spcPts val="400"/>
        </a:spcAft>
        <a:buFont typeface="Arial" panose="020B0604020202020204" pitchFamily="34" charset="0"/>
        <a:buChar char="•"/>
        <a:defRPr sz="1800" kern="1200" spc="0" baseline="0">
          <a:solidFill>
            <a:schemeClr val="tx1"/>
          </a:solidFill>
          <a:latin typeface="+mn-lt"/>
          <a:ea typeface="+mn-ea"/>
          <a:cs typeface="+mn-cs"/>
        </a:defRPr>
      </a:lvl2pPr>
      <a:lvl3pPr marL="536575" indent="-176213" algn="l" defTabSz="914400" rtl="0" eaLnBrk="1" latinLnBrk="0" hangingPunct="1">
        <a:lnSpc>
          <a:spcPct val="114000"/>
        </a:lnSpc>
        <a:spcBef>
          <a:spcPts val="0"/>
        </a:spcBef>
        <a:spcAft>
          <a:spcPts val="400"/>
        </a:spcAft>
        <a:buFont typeface="Arial" panose="020B0604020202020204" pitchFamily="34" charset="0"/>
        <a:buChar char="•"/>
        <a:defRPr sz="1600" kern="1200" spc="0" baseline="0">
          <a:solidFill>
            <a:schemeClr val="tx1"/>
          </a:solidFill>
          <a:latin typeface="+mn-lt"/>
          <a:ea typeface="+mn-ea"/>
          <a:cs typeface="+mn-cs"/>
        </a:defRPr>
      </a:lvl3pPr>
      <a:lvl4pPr marL="719138" indent="-182563" algn="l" defTabSz="914400" rtl="0" eaLnBrk="1" latinLnBrk="0" hangingPunct="1">
        <a:lnSpc>
          <a:spcPct val="114000"/>
        </a:lnSpc>
        <a:spcBef>
          <a:spcPts val="0"/>
        </a:spcBef>
        <a:spcAft>
          <a:spcPts val="400"/>
        </a:spcAft>
        <a:buFont typeface="Arial" panose="020B0604020202020204" pitchFamily="34" charset="0"/>
        <a:buChar char="•"/>
        <a:defRPr sz="1600" kern="1200" spc="0" baseline="0">
          <a:solidFill>
            <a:schemeClr val="tx1"/>
          </a:solidFill>
          <a:latin typeface="+mn-lt"/>
          <a:ea typeface="+mn-ea"/>
          <a:cs typeface="+mn-cs"/>
        </a:defRPr>
      </a:lvl4pPr>
      <a:lvl5pPr marL="895350" indent="-176213" algn="l" defTabSz="914400" rtl="0" eaLnBrk="1" latinLnBrk="0" hangingPunct="1">
        <a:lnSpc>
          <a:spcPct val="114000"/>
        </a:lnSpc>
        <a:spcBef>
          <a:spcPts val="0"/>
        </a:spcBef>
        <a:spcAft>
          <a:spcPts val="400"/>
        </a:spcAft>
        <a:buFont typeface="Arial" panose="020B0604020202020204" pitchFamily="34" charset="0"/>
        <a:buChar char="•"/>
        <a:defRPr sz="1600" kern="1200" spc="0" baseline="0">
          <a:solidFill>
            <a:schemeClr val="tx1"/>
          </a:solidFill>
          <a:latin typeface="+mn-lt"/>
          <a:ea typeface="+mn-ea"/>
          <a:cs typeface="+mn-cs"/>
        </a:defRPr>
      </a:lvl5pPr>
      <a:lvl6pPr marL="1079500" indent="-184150" algn="l" defTabSz="914400" rtl="0" eaLnBrk="1" latinLnBrk="0" hangingPunct="1">
        <a:lnSpc>
          <a:spcPct val="114000"/>
        </a:lnSpc>
        <a:spcBef>
          <a:spcPts val="0"/>
        </a:spcBef>
        <a:spcAft>
          <a:spcPts val="400"/>
        </a:spcAft>
        <a:buFont typeface="Arial" panose="020B0604020202020204" pitchFamily="34" charset="0"/>
        <a:buChar char="•"/>
        <a:defRPr sz="1600" kern="1200" spc="0" baseline="0">
          <a:solidFill>
            <a:schemeClr val="tx1"/>
          </a:solidFill>
          <a:latin typeface="+mn-lt"/>
          <a:ea typeface="+mn-ea"/>
          <a:cs typeface="+mn-cs"/>
        </a:defRPr>
      </a:lvl6pPr>
      <a:lvl7pPr marL="1255713" indent="-176213" algn="l" defTabSz="914400" rtl="0" eaLnBrk="1" latinLnBrk="0" hangingPunct="1">
        <a:lnSpc>
          <a:spcPct val="114000"/>
        </a:lnSpc>
        <a:spcBef>
          <a:spcPts val="0"/>
        </a:spcBef>
        <a:spcAft>
          <a:spcPts val="400"/>
        </a:spcAft>
        <a:buFont typeface="Arial" panose="020B0604020202020204" pitchFamily="34" charset="0"/>
        <a:buChar char="•"/>
        <a:defRPr sz="1600" kern="1200" spc="0" baseline="0">
          <a:solidFill>
            <a:schemeClr val="tx1"/>
          </a:solidFill>
          <a:latin typeface="+mn-lt"/>
          <a:ea typeface="+mn-ea"/>
          <a:cs typeface="+mn-cs"/>
        </a:defRPr>
      </a:lvl7pPr>
      <a:lvl8pPr marL="1431925" indent="-176213" algn="l" defTabSz="914400" rtl="0" eaLnBrk="1" latinLnBrk="0" hangingPunct="1">
        <a:lnSpc>
          <a:spcPct val="114000"/>
        </a:lnSpc>
        <a:spcBef>
          <a:spcPts val="0"/>
        </a:spcBef>
        <a:spcAft>
          <a:spcPts val="400"/>
        </a:spcAft>
        <a:buFont typeface="Arial" panose="020B0604020202020204" pitchFamily="34" charset="0"/>
        <a:buChar char="•"/>
        <a:defRPr sz="1600" kern="1200" spc="0" baseline="0">
          <a:solidFill>
            <a:schemeClr val="tx1"/>
          </a:solidFill>
          <a:latin typeface="+mn-lt"/>
          <a:ea typeface="+mn-ea"/>
          <a:cs typeface="+mn-cs"/>
        </a:defRPr>
      </a:lvl8pPr>
      <a:lvl9pPr marL="1616075" indent="-184150" algn="l" defTabSz="914400" rtl="0" eaLnBrk="1" latinLnBrk="0" hangingPunct="1">
        <a:lnSpc>
          <a:spcPct val="114000"/>
        </a:lnSpc>
        <a:spcBef>
          <a:spcPts val="0"/>
        </a:spcBef>
        <a:spcAft>
          <a:spcPts val="400"/>
        </a:spcAft>
        <a:buFont typeface="Arial" panose="020B0604020202020204" pitchFamily="34" charset="0"/>
        <a:buChar char="•"/>
        <a:defRPr sz="1600" kern="1200" spc="0" baseline="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01">
          <p15:clr>
            <a:srgbClr val="A4A3A4"/>
          </p15:clr>
        </p15:guide>
        <p15:guide id="2" pos="7278">
          <p15:clr>
            <a:srgbClr val="A4A3A4"/>
          </p15:clr>
        </p15:guide>
        <p15:guide id="3" orient="horz" pos="4034">
          <p15:clr>
            <a:srgbClr val="A4A3A4"/>
          </p15:clr>
        </p15:guide>
        <p15:guide id="4" orient="horz" pos="414">
          <p15:clr>
            <a:srgbClr val="A4A3A4"/>
          </p15:clr>
        </p15:guide>
        <p15:guide id="6" pos="2655">
          <p15:clr>
            <a:srgbClr val="A4A3A4"/>
          </p15:clr>
        </p15:guide>
        <p15:guide id="7" pos="5023">
          <p15:clr>
            <a:srgbClr val="A4A3A4"/>
          </p15:clr>
        </p15:guide>
        <p15:guide id="8" pos="2713">
          <p15:clr>
            <a:srgbClr val="A4A3A4"/>
          </p15:clr>
        </p15:guide>
        <p15:guide id="9" pos="4967">
          <p15:clr>
            <a:srgbClr val="A4A3A4"/>
          </p15:clr>
        </p15:guide>
        <p15:guide id="10" orient="horz" pos="3537">
          <p15:clr>
            <a:srgbClr val="A4A3A4"/>
          </p15:clr>
        </p15:guide>
        <p15:guide id="11" orient="horz" pos="1400">
          <p15:clr>
            <a:srgbClr val="A4A3A4"/>
          </p15:clr>
        </p15:guide>
        <p15:guide id="12" pos="3870">
          <p15:clr>
            <a:srgbClr val="A4A3A4"/>
          </p15:clr>
        </p15:guide>
        <p15:guide id="14" pos="3810">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57.xml"/><Relationship Id="rId4" Type="http://schemas.openxmlformats.org/officeDocument/2006/relationships/image" Target="../media/image23.sv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57.xml"/><Relationship Id="rId4" Type="http://schemas.openxmlformats.org/officeDocument/2006/relationships/image" Target="../media/image30.sv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57.xml"/><Relationship Id="rId4" Type="http://schemas.openxmlformats.org/officeDocument/2006/relationships/image" Target="../media/image32.sv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57.xml"/><Relationship Id="rId6" Type="http://schemas.openxmlformats.org/officeDocument/2006/relationships/hyperlink" Target="https://www.sry.se/2025/09/23/missade-du-webbinariet/" TargetMode="External"/><Relationship Id="rId5" Type="http://schemas.openxmlformats.org/officeDocument/2006/relationships/image" Target="../media/image35.png"/><Relationship Id="rId4" Type="http://schemas.openxmlformats.org/officeDocument/2006/relationships/image" Target="../media/image34.sv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57.xml"/><Relationship Id="rId4" Type="http://schemas.openxmlformats.org/officeDocument/2006/relationships/image" Target="../media/image34.svg"/></Relationships>
</file>

<file path=ppt/slides/_rels/slide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57.xml"/><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07279-1E47-C84E-0B04-5B756702E16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0C92FF5-F4F9-FF4F-0EE6-656670C75C41}"/>
              </a:ext>
            </a:extLst>
          </p:cNvPr>
          <p:cNvSpPr>
            <a:spLocks noGrp="1"/>
          </p:cNvSpPr>
          <p:nvPr>
            <p:ph type="title"/>
          </p:nvPr>
        </p:nvSpPr>
        <p:spPr>
          <a:xfrm>
            <a:off x="500268" y="503972"/>
            <a:ext cx="10096013" cy="1134881"/>
          </a:xfrm>
        </p:spPr>
        <p:txBody>
          <a:bodyPr/>
          <a:lstStyle/>
          <a:p>
            <a:r>
              <a:rPr lang="sv-SE" dirty="0">
                <a:latin typeface="Almega Sans Display" pitchFamily="2" charset="77"/>
              </a:rPr>
              <a:t>Vad har hänt i avtalsrörelsen?</a:t>
            </a:r>
            <a:endParaRPr lang="sv-SE" dirty="0"/>
          </a:p>
        </p:txBody>
      </p:sp>
      <p:sp>
        <p:nvSpPr>
          <p:cNvPr id="3" name="Platshållare för innehåll 2">
            <a:extLst>
              <a:ext uri="{FF2B5EF4-FFF2-40B4-BE49-F238E27FC236}">
                <a16:creationId xmlns:a16="http://schemas.microsoft.com/office/drawing/2014/main" id="{0FB03116-5AB7-E2AD-CB7E-35D03F030295}"/>
              </a:ext>
            </a:extLst>
          </p:cNvPr>
          <p:cNvSpPr>
            <a:spLocks noGrp="1"/>
          </p:cNvSpPr>
          <p:nvPr>
            <p:ph idx="1"/>
          </p:nvPr>
        </p:nvSpPr>
        <p:spPr>
          <a:xfrm>
            <a:off x="500269" y="1638854"/>
            <a:ext cx="6641573" cy="4314238"/>
          </a:xfrm>
        </p:spPr>
        <p:txBody>
          <a:bodyPr/>
          <a:lstStyle/>
          <a:p>
            <a:pPr marL="0" indent="0">
              <a:lnSpc>
                <a:spcPct val="115000"/>
              </a:lnSpc>
              <a:buNone/>
              <a:tabLst>
                <a:tab pos="1620520" algn="l"/>
                <a:tab pos="1980565" algn="l"/>
              </a:tabLst>
            </a:pPr>
            <a:r>
              <a:rPr lang="sv-SE" sz="1600" b="1" dirty="0">
                <a:solidFill>
                  <a:prstClr val="black"/>
                </a:solidFill>
                <a:latin typeface="Arial"/>
              </a:rPr>
              <a:t>Samtliga avtal nu klara:</a:t>
            </a:r>
          </a:p>
          <a:p>
            <a:pPr marL="0" indent="0">
              <a:lnSpc>
                <a:spcPct val="115000"/>
              </a:lnSpc>
              <a:buNone/>
              <a:tabLst>
                <a:tab pos="1620520" algn="l"/>
                <a:tab pos="1980565" algn="l"/>
              </a:tabLst>
            </a:pPr>
            <a:r>
              <a:rPr lang="sv-SE" sz="1600" dirty="0">
                <a:solidFill>
                  <a:prstClr val="black"/>
                </a:solidFill>
                <a:latin typeface="Arial"/>
              </a:rPr>
              <a:t>Specialservice, Serviceentreprenad med Fastighets och Seko, Serviceentreprenad med Kommunal, </a:t>
            </a:r>
            <a:r>
              <a:rPr lang="sv-SE" sz="1600" dirty="0">
                <a:solidFill>
                  <a:prstClr val="black"/>
                </a:solidFill>
              </a:rPr>
              <a:t>Hemservice och Fönsterputs</a:t>
            </a:r>
          </a:p>
          <a:p>
            <a:pPr marL="0" indent="0">
              <a:lnSpc>
                <a:spcPct val="115000"/>
              </a:lnSpc>
              <a:buNone/>
              <a:tabLst>
                <a:tab pos="1620520" algn="l"/>
                <a:tab pos="1980565" algn="l"/>
              </a:tabLst>
            </a:pPr>
            <a:r>
              <a:rPr lang="sv-SE" sz="1600" dirty="0">
                <a:solidFill>
                  <a:prstClr val="black"/>
                </a:solidFill>
              </a:rPr>
              <a:t>Men det har inte varit något enkel resa…</a:t>
            </a:r>
          </a:p>
        </p:txBody>
      </p:sp>
      <p:pic>
        <p:nvPicPr>
          <p:cNvPr id="7" name="Grafikk 109" descr="Contract">
            <a:extLst>
              <a:ext uri="{FF2B5EF4-FFF2-40B4-BE49-F238E27FC236}">
                <a16:creationId xmlns:a16="http://schemas.microsoft.com/office/drawing/2014/main" id="{F8AE6A48-15D1-498B-46B2-156FD4E706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73277" y="2223786"/>
            <a:ext cx="3299977" cy="3299977"/>
          </a:xfrm>
          <a:prstGeom prst="rect">
            <a:avLst/>
          </a:prstGeom>
        </p:spPr>
      </p:pic>
    </p:spTree>
    <p:extLst>
      <p:ext uri="{BB962C8B-B14F-4D97-AF65-F5344CB8AC3E}">
        <p14:creationId xmlns:p14="http://schemas.microsoft.com/office/powerpoint/2010/main" val="2824596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A7F2E-AA34-D3C9-BF81-0C2AC7B72E6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0348D7D-0ED0-002A-95B1-680D960F3CDD}"/>
              </a:ext>
            </a:extLst>
          </p:cNvPr>
          <p:cNvSpPr>
            <a:spLocks noGrp="1"/>
          </p:cNvSpPr>
          <p:nvPr>
            <p:ph type="title"/>
          </p:nvPr>
        </p:nvSpPr>
        <p:spPr>
          <a:xfrm>
            <a:off x="484367" y="484094"/>
            <a:ext cx="9204020" cy="1134881"/>
          </a:xfrm>
        </p:spPr>
        <p:txBody>
          <a:bodyPr/>
          <a:lstStyle/>
          <a:p>
            <a:r>
              <a:rPr lang="sv-SE"/>
              <a:t>Introduktionsanställning</a:t>
            </a:r>
          </a:p>
        </p:txBody>
      </p:sp>
      <p:sp>
        <p:nvSpPr>
          <p:cNvPr id="3" name="Platshållare för innehåll 2">
            <a:extLst>
              <a:ext uri="{FF2B5EF4-FFF2-40B4-BE49-F238E27FC236}">
                <a16:creationId xmlns:a16="http://schemas.microsoft.com/office/drawing/2014/main" id="{639D22FF-7D10-7830-1997-B45AB1CC7E39}"/>
              </a:ext>
            </a:extLst>
          </p:cNvPr>
          <p:cNvSpPr>
            <a:spLocks noGrp="1"/>
          </p:cNvSpPr>
          <p:nvPr>
            <p:ph idx="1"/>
          </p:nvPr>
        </p:nvSpPr>
        <p:spPr>
          <a:xfrm>
            <a:off x="484367" y="2497803"/>
            <a:ext cx="7109129" cy="3299977"/>
          </a:xfrm>
        </p:spPr>
        <p:txBody>
          <a:bodyPr/>
          <a:lstStyle/>
          <a:p>
            <a:pPr>
              <a:lnSpc>
                <a:spcPct val="115000"/>
              </a:lnSpc>
              <a:tabLst>
                <a:tab pos="1620520" algn="l"/>
                <a:tab pos="1980565" algn="l"/>
              </a:tabLst>
            </a:pPr>
            <a:r>
              <a:rPr lang="sv-SE" sz="1800" dirty="0">
                <a:latin typeface="Times New Roman" panose="02020603050405020304" pitchFamily="18" charset="0"/>
                <a:ea typeface="Times New Roman" panose="02020603050405020304" pitchFamily="18" charset="0"/>
              </a:rPr>
              <a:t>Serviceentreprenadavtalet med Fastighets &amp; Seko</a:t>
            </a:r>
          </a:p>
          <a:p>
            <a:pPr>
              <a:lnSpc>
                <a:spcPct val="115000"/>
              </a:lnSpc>
              <a:tabLst>
                <a:tab pos="1620520" algn="l"/>
                <a:tab pos="1980565" algn="l"/>
              </a:tabLst>
            </a:pPr>
            <a:r>
              <a:rPr lang="sv-SE" sz="1800" dirty="0">
                <a:latin typeface="Times New Roman" panose="02020603050405020304" pitchFamily="18" charset="0"/>
                <a:ea typeface="Times New Roman" panose="02020603050405020304" pitchFamily="18" charset="0"/>
              </a:rPr>
              <a:t>Del av avtalet, inget temporärt</a:t>
            </a:r>
          </a:p>
          <a:p>
            <a:pPr>
              <a:lnSpc>
                <a:spcPct val="115000"/>
              </a:lnSpc>
              <a:tabLst>
                <a:tab pos="1620520" algn="l"/>
                <a:tab pos="1980565" algn="l"/>
              </a:tabLst>
            </a:pPr>
            <a:r>
              <a:rPr lang="sv-SE" sz="1800" dirty="0">
                <a:latin typeface="Times New Roman" panose="02020603050405020304" pitchFamily="18" charset="0"/>
                <a:ea typeface="Times New Roman" panose="02020603050405020304" pitchFamily="18" charset="0"/>
              </a:rPr>
              <a:t>Max 6 månaders erfarenhet</a:t>
            </a:r>
          </a:p>
          <a:p>
            <a:pPr lvl="1">
              <a:lnSpc>
                <a:spcPct val="115000"/>
              </a:lnSpc>
              <a:tabLst>
                <a:tab pos="1620520" algn="l"/>
                <a:tab pos="1980565" algn="l"/>
              </a:tabLst>
            </a:pPr>
            <a:r>
              <a:rPr lang="sv-SE" sz="1600" dirty="0">
                <a:latin typeface="Times New Roman" panose="02020603050405020304" pitchFamily="18" charset="0"/>
                <a:ea typeface="Times New Roman" panose="02020603050405020304" pitchFamily="18" charset="0"/>
              </a:rPr>
              <a:t>Karens på 6 månader på driftsenheten vid uppsägningar </a:t>
            </a:r>
            <a:r>
              <a:rPr lang="sv-SE" sz="1600" dirty="0" err="1">
                <a:latin typeface="Times New Roman" panose="02020603050405020304" pitchFamily="18" charset="0"/>
                <a:ea typeface="Times New Roman" panose="02020603050405020304" pitchFamily="18" charset="0"/>
              </a:rPr>
              <a:t>pga</a:t>
            </a:r>
            <a:r>
              <a:rPr lang="sv-SE" sz="1600" dirty="0">
                <a:latin typeface="Times New Roman" panose="02020603050405020304" pitchFamily="18" charset="0"/>
                <a:ea typeface="Times New Roman" panose="02020603050405020304" pitchFamily="18" charset="0"/>
              </a:rPr>
              <a:t> arbetsbrist</a:t>
            </a:r>
          </a:p>
          <a:p>
            <a:pPr>
              <a:lnSpc>
                <a:spcPct val="115000"/>
              </a:lnSpc>
              <a:tabLst>
                <a:tab pos="1620520" algn="l"/>
                <a:tab pos="1980565" algn="l"/>
              </a:tabLst>
            </a:pPr>
            <a:r>
              <a:rPr lang="sv-SE" sz="1800" dirty="0">
                <a:latin typeface="Times New Roman" panose="02020603050405020304" pitchFamily="18" charset="0"/>
                <a:ea typeface="Times New Roman" panose="02020603050405020304" pitchFamily="18" charset="0"/>
              </a:rPr>
              <a:t>Tidsbegränsad anställningsform – mall </a:t>
            </a:r>
          </a:p>
          <a:p>
            <a:pPr lvl="1">
              <a:lnSpc>
                <a:spcPct val="115000"/>
              </a:lnSpc>
              <a:tabLst>
                <a:tab pos="1620520" algn="l"/>
                <a:tab pos="1980565" algn="l"/>
              </a:tabLst>
            </a:pPr>
            <a:r>
              <a:rPr lang="sv-SE" sz="1600" dirty="0">
                <a:latin typeface="Times New Roman" panose="02020603050405020304" pitchFamily="18" charset="0"/>
                <a:ea typeface="Times New Roman" panose="02020603050405020304" pitchFamily="18" charset="0"/>
              </a:rPr>
              <a:t>6-16 månader (ev. förläning vid särskilda skäl)</a:t>
            </a:r>
          </a:p>
          <a:p>
            <a:pPr lvl="1">
              <a:lnSpc>
                <a:spcPct val="115000"/>
              </a:lnSpc>
              <a:tabLst>
                <a:tab pos="1620520" algn="l"/>
                <a:tab pos="1980565" algn="l"/>
              </a:tabLst>
            </a:pPr>
            <a:r>
              <a:rPr lang="sv-SE" sz="1600" dirty="0">
                <a:latin typeface="Times New Roman" panose="02020603050405020304" pitchFamily="18" charset="0"/>
                <a:ea typeface="Times New Roman" panose="02020603050405020304" pitchFamily="18" charset="0"/>
              </a:rPr>
              <a:t>Avbrytandemöjlighet (2 veckor första 6 månaderna, därefter 4 veckor och motivering)</a:t>
            </a:r>
          </a:p>
        </p:txBody>
      </p:sp>
      <p:sp>
        <p:nvSpPr>
          <p:cNvPr id="4" name="Rektangel 3">
            <a:extLst>
              <a:ext uri="{FF2B5EF4-FFF2-40B4-BE49-F238E27FC236}">
                <a16:creationId xmlns:a16="http://schemas.microsoft.com/office/drawing/2014/main" id="{A70CD768-A2AF-03EA-94D4-FC4666FDE46F}"/>
              </a:ext>
            </a:extLst>
          </p:cNvPr>
          <p:cNvSpPr/>
          <p:nvPr/>
        </p:nvSpPr>
        <p:spPr>
          <a:xfrm>
            <a:off x="484367" y="1697608"/>
            <a:ext cx="6641573" cy="6547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t>Bilaga 8 – Avtal om introduktionsanställning</a:t>
            </a:r>
          </a:p>
        </p:txBody>
      </p:sp>
      <p:pic>
        <p:nvPicPr>
          <p:cNvPr id="7" name="Bild 6" descr="Kontrakt med hel fyllning">
            <a:extLst>
              <a:ext uri="{FF2B5EF4-FFF2-40B4-BE49-F238E27FC236}">
                <a16:creationId xmlns:a16="http://schemas.microsoft.com/office/drawing/2014/main" id="{0D943A4B-988F-7289-4D16-9A52A76FAD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8187" y="2352405"/>
            <a:ext cx="3200400" cy="3200400"/>
          </a:xfrm>
          <a:prstGeom prst="rect">
            <a:avLst/>
          </a:prstGeom>
        </p:spPr>
      </p:pic>
      <p:sp>
        <p:nvSpPr>
          <p:cNvPr id="8" name="Rektangel 7">
            <a:extLst>
              <a:ext uri="{FF2B5EF4-FFF2-40B4-BE49-F238E27FC236}">
                <a16:creationId xmlns:a16="http://schemas.microsoft.com/office/drawing/2014/main" id="{2D8EA1A5-B9BC-1E50-3B0B-7E43740A63A2}"/>
              </a:ext>
            </a:extLst>
          </p:cNvPr>
          <p:cNvSpPr/>
          <p:nvPr/>
        </p:nvSpPr>
        <p:spPr>
          <a:xfrm>
            <a:off x="8362645" y="5683619"/>
            <a:ext cx="2651483" cy="779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Läs mer på arbetsgivarguiden.se</a:t>
            </a:r>
          </a:p>
        </p:txBody>
      </p:sp>
    </p:spTree>
    <p:extLst>
      <p:ext uri="{BB962C8B-B14F-4D97-AF65-F5344CB8AC3E}">
        <p14:creationId xmlns:p14="http://schemas.microsoft.com/office/powerpoint/2010/main" val="629676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48783-CF8A-1A23-7F06-CD9BDA410C3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DC9BE85-87EF-14D3-4748-AEFD5CF51DA7}"/>
              </a:ext>
            </a:extLst>
          </p:cNvPr>
          <p:cNvSpPr>
            <a:spLocks noGrp="1"/>
          </p:cNvSpPr>
          <p:nvPr>
            <p:ph type="title"/>
          </p:nvPr>
        </p:nvSpPr>
        <p:spPr>
          <a:xfrm>
            <a:off x="484367" y="484094"/>
            <a:ext cx="9204020" cy="1134881"/>
          </a:xfrm>
        </p:spPr>
        <p:txBody>
          <a:bodyPr/>
          <a:lstStyle/>
          <a:p>
            <a:r>
              <a:rPr lang="sv-SE"/>
              <a:t>Vad gäller?</a:t>
            </a:r>
          </a:p>
        </p:txBody>
      </p:sp>
      <p:sp>
        <p:nvSpPr>
          <p:cNvPr id="3" name="Platshållare för innehåll 2">
            <a:extLst>
              <a:ext uri="{FF2B5EF4-FFF2-40B4-BE49-F238E27FC236}">
                <a16:creationId xmlns:a16="http://schemas.microsoft.com/office/drawing/2014/main" id="{EAECA482-ECD0-76CC-6C29-7101EADD7E6D}"/>
              </a:ext>
            </a:extLst>
          </p:cNvPr>
          <p:cNvSpPr>
            <a:spLocks noGrp="1"/>
          </p:cNvSpPr>
          <p:nvPr>
            <p:ph idx="1"/>
          </p:nvPr>
        </p:nvSpPr>
        <p:spPr>
          <a:xfrm>
            <a:off x="484367" y="2497803"/>
            <a:ext cx="7109129" cy="3299977"/>
          </a:xfrm>
        </p:spPr>
        <p:txBody>
          <a:bodyPr/>
          <a:lstStyle/>
          <a:p>
            <a:pPr>
              <a:lnSpc>
                <a:spcPct val="115000"/>
              </a:lnSpc>
              <a:tabLst>
                <a:tab pos="1620520" algn="l"/>
                <a:tab pos="1980565" algn="l"/>
              </a:tabLst>
            </a:pPr>
            <a:r>
              <a:rPr lang="sv-SE" sz="1800" dirty="0">
                <a:latin typeface="Times New Roman" panose="02020603050405020304" pitchFamily="18" charset="0"/>
                <a:ea typeface="Times New Roman" panose="02020603050405020304" pitchFamily="18" charset="0"/>
              </a:rPr>
              <a:t>Minst 77,5% sysselsättningsgrad (motsvarande 31/h vecka)</a:t>
            </a:r>
          </a:p>
          <a:p>
            <a:pPr>
              <a:lnSpc>
                <a:spcPct val="115000"/>
              </a:lnSpc>
              <a:tabLst>
                <a:tab pos="1620520" algn="l"/>
                <a:tab pos="1980565" algn="l"/>
              </a:tabLst>
            </a:pPr>
            <a:r>
              <a:rPr lang="sv-SE" sz="1800" dirty="0">
                <a:latin typeface="Times New Roman" panose="02020603050405020304" pitchFamily="18" charset="0"/>
                <a:ea typeface="Times New Roman" panose="02020603050405020304" pitchFamily="18" charset="0"/>
              </a:rPr>
              <a:t>Lägst 80% av lägstalönen </a:t>
            </a:r>
          </a:p>
          <a:p>
            <a:pPr lvl="1">
              <a:lnSpc>
                <a:spcPct val="115000"/>
              </a:lnSpc>
              <a:tabLst>
                <a:tab pos="1620520" algn="l"/>
                <a:tab pos="1980565" algn="l"/>
              </a:tabLst>
            </a:pPr>
            <a:r>
              <a:rPr lang="sv-SE" sz="1200" dirty="0">
                <a:latin typeface="Times New Roman" panose="02020603050405020304" pitchFamily="18" charset="0"/>
                <a:ea typeface="Times New Roman" panose="02020603050405020304" pitchFamily="18" charset="0"/>
              </a:rPr>
              <a:t>Lägstalönen i avtalet 27 968 kr/mån (1 juni 2025)</a:t>
            </a:r>
          </a:p>
          <a:p>
            <a:pPr lvl="1">
              <a:lnSpc>
                <a:spcPct val="115000"/>
              </a:lnSpc>
              <a:tabLst>
                <a:tab pos="1620520" algn="l"/>
                <a:tab pos="1980565" algn="l"/>
              </a:tabLst>
            </a:pPr>
            <a:r>
              <a:rPr lang="sv-SE" sz="1200" dirty="0">
                <a:latin typeface="Times New Roman" panose="02020603050405020304" pitchFamily="18" charset="0"/>
                <a:ea typeface="Times New Roman" panose="02020603050405020304" pitchFamily="18" charset="0"/>
              </a:rPr>
              <a:t>80 % motsvarar – 22 374 kr/mån vid heltid</a:t>
            </a:r>
          </a:p>
          <a:p>
            <a:pPr lvl="1">
              <a:lnSpc>
                <a:spcPct val="115000"/>
              </a:lnSpc>
              <a:tabLst>
                <a:tab pos="1620520" algn="l"/>
                <a:tab pos="1980565" algn="l"/>
              </a:tabLst>
            </a:pPr>
            <a:r>
              <a:rPr lang="sv-SE" sz="1200" dirty="0">
                <a:latin typeface="Times New Roman" panose="02020603050405020304" pitchFamily="18" charset="0"/>
                <a:ea typeface="Times New Roman" panose="02020603050405020304" pitchFamily="18" charset="0"/>
              </a:rPr>
              <a:t>Vid 77,5% sysselsättningsgrad – 17 340 kr/mån</a:t>
            </a:r>
          </a:p>
          <a:p>
            <a:pPr lvl="1">
              <a:lnSpc>
                <a:spcPct val="115000"/>
              </a:lnSpc>
              <a:tabLst>
                <a:tab pos="1620520" algn="l"/>
                <a:tab pos="1980565" algn="l"/>
              </a:tabLst>
            </a:pPr>
            <a:r>
              <a:rPr lang="sv-SE" sz="1200" dirty="0">
                <a:latin typeface="Times New Roman" panose="02020603050405020304" pitchFamily="18" charset="0"/>
                <a:ea typeface="Times New Roman" panose="02020603050405020304" pitchFamily="18" charset="0"/>
              </a:rPr>
              <a:t>Omfattas inte av lönerevisionen men kan ej ha lön under ny lägstalön med ovan givna förutsättningar</a:t>
            </a:r>
          </a:p>
          <a:p>
            <a:pPr>
              <a:lnSpc>
                <a:spcPct val="115000"/>
              </a:lnSpc>
              <a:tabLst>
                <a:tab pos="1620520" algn="l"/>
                <a:tab pos="1980565" algn="l"/>
              </a:tabLst>
            </a:pPr>
            <a:r>
              <a:rPr lang="sv-SE" sz="1800" dirty="0">
                <a:latin typeface="Times New Roman" panose="02020603050405020304" pitchFamily="18" charset="0"/>
                <a:ea typeface="Times New Roman" panose="02020603050405020304" pitchFamily="18" charset="0"/>
                <a:sym typeface="Wingdings" panose="05000000000000000000" pitchFamily="2" charset="2"/>
              </a:rPr>
              <a:t>Handledare (handledartillägg om 57 kr/dag, max 3 introduktionsanställda samtidigt om ej annan överenskommes)</a:t>
            </a:r>
          </a:p>
          <a:p>
            <a:pPr>
              <a:lnSpc>
                <a:spcPct val="115000"/>
              </a:lnSpc>
              <a:tabLst>
                <a:tab pos="1620520" algn="l"/>
                <a:tab pos="1980565" algn="l"/>
              </a:tabLst>
            </a:pPr>
            <a:r>
              <a:rPr lang="sv-SE" sz="1800" dirty="0">
                <a:latin typeface="Times New Roman" panose="02020603050405020304" pitchFamily="18" charset="0"/>
                <a:ea typeface="Times New Roman" panose="02020603050405020304" pitchFamily="18" charset="0"/>
              </a:rPr>
              <a:t>Kompetenskartläggning </a:t>
            </a:r>
            <a:r>
              <a:rPr lang="sv-SE" sz="1800" dirty="0">
                <a:latin typeface="Times New Roman" panose="02020603050405020304" pitchFamily="18" charset="0"/>
                <a:ea typeface="Times New Roman" panose="02020603050405020304" pitchFamily="18" charset="0"/>
                <a:sym typeface="Wingdings" panose="05000000000000000000" pitchFamily="2" charset="2"/>
              </a:rPr>
              <a:t> Utbildningsplan</a:t>
            </a:r>
            <a:endParaRPr lang="sv-SE" sz="1800" dirty="0">
              <a:latin typeface="Times New Roman" panose="02020603050405020304" pitchFamily="18" charset="0"/>
              <a:ea typeface="Times New Roman" panose="02020603050405020304" pitchFamily="18" charset="0"/>
            </a:endParaRPr>
          </a:p>
        </p:txBody>
      </p:sp>
      <p:sp>
        <p:nvSpPr>
          <p:cNvPr id="4" name="Rektangel 3">
            <a:extLst>
              <a:ext uri="{FF2B5EF4-FFF2-40B4-BE49-F238E27FC236}">
                <a16:creationId xmlns:a16="http://schemas.microsoft.com/office/drawing/2014/main" id="{E9828161-5C4D-3D77-A165-65B1826ED910}"/>
              </a:ext>
            </a:extLst>
          </p:cNvPr>
          <p:cNvSpPr/>
          <p:nvPr/>
        </p:nvSpPr>
        <p:spPr>
          <a:xfrm>
            <a:off x="484367" y="1697608"/>
            <a:ext cx="6641573" cy="6547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t>Villkor</a:t>
            </a:r>
          </a:p>
        </p:txBody>
      </p:sp>
      <p:pic>
        <p:nvPicPr>
          <p:cNvPr id="6" name="Bild 5" descr="Presentation med checklista med hel fyllning">
            <a:extLst>
              <a:ext uri="{FF2B5EF4-FFF2-40B4-BE49-F238E27FC236}">
                <a16:creationId xmlns:a16="http://schemas.microsoft.com/office/drawing/2014/main" id="{3E0E364A-983C-EBCC-92C8-FEE533409C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15834" y="2352405"/>
            <a:ext cx="3200399" cy="3200399"/>
          </a:xfrm>
          <a:prstGeom prst="rect">
            <a:avLst/>
          </a:prstGeom>
        </p:spPr>
      </p:pic>
    </p:spTree>
    <p:extLst>
      <p:ext uri="{BB962C8B-B14F-4D97-AF65-F5344CB8AC3E}">
        <p14:creationId xmlns:p14="http://schemas.microsoft.com/office/powerpoint/2010/main" val="2346775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2F55C-F995-BC28-0590-8BCD9A46F62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13B1823A-07CF-0557-56A6-C1E904D6E745}"/>
              </a:ext>
            </a:extLst>
          </p:cNvPr>
          <p:cNvSpPr>
            <a:spLocks noGrp="1"/>
          </p:cNvSpPr>
          <p:nvPr>
            <p:ph type="title"/>
          </p:nvPr>
        </p:nvSpPr>
        <p:spPr>
          <a:xfrm>
            <a:off x="484366" y="484094"/>
            <a:ext cx="9986410" cy="1134881"/>
          </a:xfrm>
        </p:spPr>
        <p:txBody>
          <a:bodyPr/>
          <a:lstStyle/>
          <a:p>
            <a:r>
              <a:rPr lang="sv-SE"/>
              <a:t>Introduktionsanställningens innehåll</a:t>
            </a:r>
          </a:p>
        </p:txBody>
      </p:sp>
      <p:sp>
        <p:nvSpPr>
          <p:cNvPr id="3" name="Platshållare för innehåll 2">
            <a:extLst>
              <a:ext uri="{FF2B5EF4-FFF2-40B4-BE49-F238E27FC236}">
                <a16:creationId xmlns:a16="http://schemas.microsoft.com/office/drawing/2014/main" id="{ADC79628-C96B-B3A9-B9C1-9A76F3C997D6}"/>
              </a:ext>
            </a:extLst>
          </p:cNvPr>
          <p:cNvSpPr>
            <a:spLocks noGrp="1"/>
          </p:cNvSpPr>
          <p:nvPr>
            <p:ph idx="1"/>
          </p:nvPr>
        </p:nvSpPr>
        <p:spPr>
          <a:xfrm>
            <a:off x="484367" y="2497803"/>
            <a:ext cx="7109129" cy="3299977"/>
          </a:xfrm>
        </p:spPr>
        <p:txBody>
          <a:bodyPr/>
          <a:lstStyle/>
          <a:p>
            <a:pPr>
              <a:lnSpc>
                <a:spcPct val="115000"/>
              </a:lnSpc>
              <a:tabLst>
                <a:tab pos="1620520" algn="l"/>
                <a:tab pos="1980565" algn="l"/>
              </a:tabLst>
            </a:pPr>
            <a:r>
              <a:rPr lang="sv-SE" sz="1800">
                <a:latin typeface="Times New Roman" panose="02020603050405020304" pitchFamily="18" charset="0"/>
                <a:ea typeface="Times New Roman" panose="02020603050405020304" pitchFamily="18" charset="0"/>
              </a:rPr>
              <a:t>Kompetenskartläggning – Identifiera utbildningsbehov</a:t>
            </a:r>
          </a:p>
          <a:p>
            <a:pPr lvl="1">
              <a:lnSpc>
                <a:spcPct val="115000"/>
              </a:lnSpc>
              <a:tabLst>
                <a:tab pos="1620520" algn="l"/>
                <a:tab pos="1980565" algn="l"/>
              </a:tabLst>
            </a:pPr>
            <a:r>
              <a:rPr lang="sv-SE" sz="1600">
                <a:latin typeface="Times New Roman" panose="02020603050405020304" pitchFamily="18" charset="0"/>
                <a:ea typeface="Times New Roman" panose="02020603050405020304" pitchFamily="18" charset="0"/>
              </a:rPr>
              <a:t>Redovisas för facket</a:t>
            </a:r>
          </a:p>
          <a:p>
            <a:pPr>
              <a:lnSpc>
                <a:spcPct val="115000"/>
              </a:lnSpc>
              <a:tabLst>
                <a:tab pos="1620520" algn="l"/>
                <a:tab pos="1980565" algn="l"/>
              </a:tabLst>
            </a:pPr>
            <a:r>
              <a:rPr lang="sv-SE" sz="1800">
                <a:latin typeface="Times New Roman" panose="02020603050405020304" pitchFamily="18" charset="0"/>
                <a:ea typeface="Times New Roman" panose="02020603050405020304" pitchFamily="18" charset="0"/>
              </a:rPr>
              <a:t>Utbildningsplan – mall</a:t>
            </a:r>
          </a:p>
          <a:p>
            <a:pPr lvl="1">
              <a:lnSpc>
                <a:spcPct val="115000"/>
              </a:lnSpc>
              <a:tabLst>
                <a:tab pos="1620520" algn="l"/>
                <a:tab pos="1980565" algn="l"/>
              </a:tabLst>
            </a:pPr>
            <a:r>
              <a:rPr lang="sv-SE" sz="1600">
                <a:latin typeface="Times New Roman" panose="02020603050405020304" pitchFamily="18" charset="0"/>
                <a:ea typeface="Times New Roman" panose="02020603050405020304" pitchFamily="18" charset="0"/>
              </a:rPr>
              <a:t>SRY eller motsvarande, krav</a:t>
            </a:r>
          </a:p>
          <a:p>
            <a:pPr lvl="1">
              <a:lnSpc>
                <a:spcPct val="115000"/>
              </a:lnSpc>
              <a:tabLst>
                <a:tab pos="1620520" algn="l"/>
                <a:tab pos="1980565" algn="l"/>
              </a:tabLst>
            </a:pPr>
            <a:r>
              <a:rPr lang="sv-SE" sz="1600">
                <a:latin typeface="Times New Roman" panose="02020603050405020304" pitchFamily="18" charset="0"/>
                <a:ea typeface="Times New Roman" panose="02020603050405020304" pitchFamily="18" charset="0"/>
              </a:rPr>
              <a:t>SFI eller annan språkutbildning i svenska, vid behov</a:t>
            </a:r>
          </a:p>
          <a:p>
            <a:pPr lvl="1">
              <a:lnSpc>
                <a:spcPct val="115000"/>
              </a:lnSpc>
              <a:tabLst>
                <a:tab pos="1620520" algn="l"/>
                <a:tab pos="1980565" algn="l"/>
              </a:tabLst>
            </a:pPr>
            <a:r>
              <a:rPr lang="sv-SE" sz="1600">
                <a:latin typeface="Times New Roman" panose="02020603050405020304" pitchFamily="18" charset="0"/>
                <a:ea typeface="Times New Roman" panose="02020603050405020304" pitchFamily="18" charset="0"/>
              </a:rPr>
              <a:t>Ytterligare lämplig utbildning, vid behov</a:t>
            </a:r>
          </a:p>
          <a:p>
            <a:pPr lvl="1">
              <a:lnSpc>
                <a:spcPct val="115000"/>
              </a:lnSpc>
              <a:tabLst>
                <a:tab pos="1620520" algn="l"/>
                <a:tab pos="1980565" algn="l"/>
              </a:tabLst>
            </a:pPr>
            <a:r>
              <a:rPr lang="sv-SE" sz="1600">
                <a:latin typeface="Times New Roman" panose="02020603050405020304" pitchFamily="18" charset="0"/>
                <a:ea typeface="Times New Roman" panose="02020603050405020304" pitchFamily="18" charset="0"/>
              </a:rPr>
              <a:t>Utbildning görs under arbetstid</a:t>
            </a:r>
          </a:p>
          <a:p>
            <a:pPr>
              <a:lnSpc>
                <a:spcPct val="115000"/>
              </a:lnSpc>
              <a:tabLst>
                <a:tab pos="1620520" algn="l"/>
                <a:tab pos="1980565" algn="l"/>
              </a:tabLst>
            </a:pPr>
            <a:r>
              <a:rPr lang="sv-SE" sz="1800">
                <a:latin typeface="Times New Roman" panose="02020603050405020304" pitchFamily="18" charset="0"/>
                <a:ea typeface="Times New Roman" panose="02020603050405020304" pitchFamily="18" charset="0"/>
              </a:rPr>
              <a:t>Kompetenskartläggning </a:t>
            </a:r>
            <a:r>
              <a:rPr lang="sv-SE" sz="1800">
                <a:latin typeface="Times New Roman" panose="02020603050405020304" pitchFamily="18" charset="0"/>
                <a:ea typeface="Times New Roman" panose="02020603050405020304" pitchFamily="18" charset="0"/>
                <a:sym typeface="Wingdings" panose="05000000000000000000" pitchFamily="2" charset="2"/>
              </a:rPr>
              <a:t> Utbildningsplan</a:t>
            </a:r>
            <a:endParaRPr lang="sv-SE" sz="1800">
              <a:latin typeface="Times New Roman" panose="02020603050405020304" pitchFamily="18" charset="0"/>
              <a:ea typeface="Times New Roman" panose="02020603050405020304" pitchFamily="18" charset="0"/>
            </a:endParaRPr>
          </a:p>
          <a:p>
            <a:pPr>
              <a:lnSpc>
                <a:spcPct val="115000"/>
              </a:lnSpc>
              <a:tabLst>
                <a:tab pos="1620520" algn="l"/>
                <a:tab pos="1980565" algn="l"/>
              </a:tabLst>
            </a:pPr>
            <a:endParaRPr lang="sv-SE" sz="1800">
              <a:latin typeface="Times New Roman" panose="02020603050405020304" pitchFamily="18" charset="0"/>
              <a:ea typeface="Times New Roman" panose="02020603050405020304" pitchFamily="18" charset="0"/>
            </a:endParaRPr>
          </a:p>
          <a:p>
            <a:pPr>
              <a:lnSpc>
                <a:spcPct val="115000"/>
              </a:lnSpc>
              <a:tabLst>
                <a:tab pos="1620520" algn="l"/>
                <a:tab pos="1980565" algn="l"/>
              </a:tabLst>
            </a:pPr>
            <a:endParaRPr lang="sv-SE" sz="1800">
              <a:latin typeface="Times New Roman" panose="02020603050405020304" pitchFamily="18" charset="0"/>
              <a:ea typeface="Times New Roman" panose="02020603050405020304" pitchFamily="18" charset="0"/>
            </a:endParaRPr>
          </a:p>
        </p:txBody>
      </p:sp>
      <p:sp>
        <p:nvSpPr>
          <p:cNvPr id="4" name="Rektangel 3">
            <a:extLst>
              <a:ext uri="{FF2B5EF4-FFF2-40B4-BE49-F238E27FC236}">
                <a16:creationId xmlns:a16="http://schemas.microsoft.com/office/drawing/2014/main" id="{5D29EC54-F667-B23B-8977-20AC5D8D1021}"/>
              </a:ext>
            </a:extLst>
          </p:cNvPr>
          <p:cNvSpPr/>
          <p:nvPr/>
        </p:nvSpPr>
        <p:spPr>
          <a:xfrm>
            <a:off x="484367" y="1697608"/>
            <a:ext cx="6641573" cy="6547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t>Utbildningsplan</a:t>
            </a:r>
          </a:p>
        </p:txBody>
      </p:sp>
      <p:pic>
        <p:nvPicPr>
          <p:cNvPr id="7" name="Bild 6" descr="Väg (två stift med en stig) med hel fyllning">
            <a:extLst>
              <a:ext uri="{FF2B5EF4-FFF2-40B4-BE49-F238E27FC236}">
                <a16:creationId xmlns:a16="http://schemas.microsoft.com/office/drawing/2014/main" id="{5D2404F1-4FAA-17B5-56BC-DC3B8AA9EC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30356" y="1898442"/>
            <a:ext cx="3129677" cy="3129677"/>
          </a:xfrm>
          <a:prstGeom prst="rect">
            <a:avLst/>
          </a:prstGeom>
        </p:spPr>
      </p:pic>
      <p:pic>
        <p:nvPicPr>
          <p:cNvPr id="9" name="Bildobjekt 8">
            <a:extLst>
              <a:ext uri="{FF2B5EF4-FFF2-40B4-BE49-F238E27FC236}">
                <a16:creationId xmlns:a16="http://schemas.microsoft.com/office/drawing/2014/main" id="{E6312443-EFDE-33FD-44F8-994C35FA3B18}"/>
              </a:ext>
            </a:extLst>
          </p:cNvPr>
          <p:cNvPicPr>
            <a:picLocks noChangeAspect="1"/>
          </p:cNvPicPr>
          <p:nvPr/>
        </p:nvPicPr>
        <p:blipFill>
          <a:blip r:embed="rId5"/>
          <a:stretch>
            <a:fillRect/>
          </a:stretch>
        </p:blipFill>
        <p:spPr>
          <a:xfrm>
            <a:off x="7465766" y="5307587"/>
            <a:ext cx="4058859" cy="1369021"/>
          </a:xfrm>
          <a:prstGeom prst="rect">
            <a:avLst/>
          </a:prstGeom>
        </p:spPr>
      </p:pic>
      <p:sp>
        <p:nvSpPr>
          <p:cNvPr id="11" name="textruta 10">
            <a:extLst>
              <a:ext uri="{FF2B5EF4-FFF2-40B4-BE49-F238E27FC236}">
                <a16:creationId xmlns:a16="http://schemas.microsoft.com/office/drawing/2014/main" id="{8692A42C-5F4C-6F99-BAC1-C5D457558692}"/>
              </a:ext>
            </a:extLst>
          </p:cNvPr>
          <p:cNvSpPr txBox="1"/>
          <p:nvPr/>
        </p:nvSpPr>
        <p:spPr>
          <a:xfrm>
            <a:off x="7750714" y="6189240"/>
            <a:ext cx="3773911" cy="369332"/>
          </a:xfrm>
          <a:prstGeom prst="rect">
            <a:avLst/>
          </a:prstGeom>
          <a:noFill/>
        </p:spPr>
        <p:txBody>
          <a:bodyPr wrap="square">
            <a:spAutoFit/>
          </a:bodyPr>
          <a:lstStyle/>
          <a:p>
            <a:r>
              <a:rPr lang="sv-SE" b="1">
                <a:solidFill>
                  <a:schemeClr val="bg1"/>
                </a:solidFill>
                <a:hlinkClick r:id="rId6">
                  <a:extLst>
                    <a:ext uri="{A12FA001-AC4F-418D-AE19-62706E023703}">
                      <ahyp:hlinkClr xmlns:ahyp="http://schemas.microsoft.com/office/drawing/2018/hyperlinkcolor" val="tx"/>
                    </a:ext>
                  </a:extLst>
                </a:hlinkClick>
              </a:rPr>
              <a:t>Missade du </a:t>
            </a:r>
            <a:r>
              <a:rPr lang="sv-SE" b="1" err="1">
                <a:solidFill>
                  <a:schemeClr val="bg1"/>
                </a:solidFill>
                <a:hlinkClick r:id="rId6">
                  <a:extLst>
                    <a:ext uri="{A12FA001-AC4F-418D-AE19-62706E023703}">
                      <ahyp:hlinkClr xmlns:ahyp="http://schemas.microsoft.com/office/drawing/2018/hyperlinkcolor" val="tx"/>
                    </a:ext>
                  </a:extLst>
                </a:hlinkClick>
              </a:rPr>
              <a:t>webbinariet</a:t>
            </a:r>
            <a:r>
              <a:rPr lang="sv-SE" b="1">
                <a:solidFill>
                  <a:schemeClr val="bg1"/>
                </a:solidFill>
                <a:hlinkClick r:id="rId6">
                  <a:extLst>
                    <a:ext uri="{A12FA001-AC4F-418D-AE19-62706E023703}">
                      <ahyp:hlinkClr xmlns:ahyp="http://schemas.microsoft.com/office/drawing/2018/hyperlinkcolor" val="tx"/>
                    </a:ext>
                  </a:extLst>
                </a:hlinkClick>
              </a:rPr>
              <a:t>? - SRY</a:t>
            </a:r>
            <a:endParaRPr lang="sv-SE" b="1">
              <a:solidFill>
                <a:schemeClr val="bg1"/>
              </a:solidFill>
            </a:endParaRPr>
          </a:p>
        </p:txBody>
      </p:sp>
      <p:sp>
        <p:nvSpPr>
          <p:cNvPr id="12" name="Pil: höger 11">
            <a:extLst>
              <a:ext uri="{FF2B5EF4-FFF2-40B4-BE49-F238E27FC236}">
                <a16:creationId xmlns:a16="http://schemas.microsoft.com/office/drawing/2014/main" id="{644FA03F-0794-3DCA-538E-95BB6A5DBDA2}"/>
              </a:ext>
            </a:extLst>
          </p:cNvPr>
          <p:cNvSpPr/>
          <p:nvPr/>
        </p:nvSpPr>
        <p:spPr>
          <a:xfrm>
            <a:off x="4586990" y="6036700"/>
            <a:ext cx="2736302" cy="674412"/>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a:cs typeface="Arial" panose="020B0604020202020204" pitchFamily="34" charset="0"/>
              </a:rPr>
              <a:t>Klicka gärna på länken!</a:t>
            </a:r>
          </a:p>
        </p:txBody>
      </p:sp>
    </p:spTree>
    <p:extLst>
      <p:ext uri="{BB962C8B-B14F-4D97-AF65-F5344CB8AC3E}">
        <p14:creationId xmlns:p14="http://schemas.microsoft.com/office/powerpoint/2010/main" val="2385820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4B6A8-DD1C-F72B-F60B-2622EDEE34F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312A6AE-6D58-112F-5572-8EACA58774DE}"/>
              </a:ext>
            </a:extLst>
          </p:cNvPr>
          <p:cNvSpPr>
            <a:spLocks noGrp="1"/>
          </p:cNvSpPr>
          <p:nvPr>
            <p:ph type="title"/>
          </p:nvPr>
        </p:nvSpPr>
        <p:spPr>
          <a:xfrm>
            <a:off x="484366" y="484094"/>
            <a:ext cx="9986410" cy="1134881"/>
          </a:xfrm>
        </p:spPr>
        <p:txBody>
          <a:bodyPr/>
          <a:lstStyle/>
          <a:p>
            <a:r>
              <a:rPr lang="sv-SE"/>
              <a:t>Exempel – kompetenskartläggning</a:t>
            </a:r>
          </a:p>
        </p:txBody>
      </p:sp>
      <p:pic>
        <p:nvPicPr>
          <p:cNvPr id="11" name="Bildobjekt 10">
            <a:extLst>
              <a:ext uri="{FF2B5EF4-FFF2-40B4-BE49-F238E27FC236}">
                <a16:creationId xmlns:a16="http://schemas.microsoft.com/office/drawing/2014/main" id="{A76BE5F9-CE0C-4FF6-C6DE-500CB98A534A}"/>
              </a:ext>
            </a:extLst>
          </p:cNvPr>
          <p:cNvPicPr>
            <a:picLocks noChangeAspect="1"/>
          </p:cNvPicPr>
          <p:nvPr/>
        </p:nvPicPr>
        <p:blipFill>
          <a:blip r:embed="rId3"/>
          <a:stretch>
            <a:fillRect/>
          </a:stretch>
        </p:blipFill>
        <p:spPr>
          <a:xfrm>
            <a:off x="4707081" y="1160295"/>
            <a:ext cx="5413461" cy="5493727"/>
          </a:xfrm>
          <a:prstGeom prst="rect">
            <a:avLst/>
          </a:prstGeom>
        </p:spPr>
      </p:pic>
      <p:sp>
        <p:nvSpPr>
          <p:cNvPr id="12" name="Rektangel 11">
            <a:extLst>
              <a:ext uri="{FF2B5EF4-FFF2-40B4-BE49-F238E27FC236}">
                <a16:creationId xmlns:a16="http://schemas.microsoft.com/office/drawing/2014/main" id="{35EEBABA-832D-5CE8-E2C8-51E3B6F422F9}"/>
              </a:ext>
            </a:extLst>
          </p:cNvPr>
          <p:cNvSpPr/>
          <p:nvPr/>
        </p:nvSpPr>
        <p:spPr>
          <a:xfrm>
            <a:off x="726415" y="2065161"/>
            <a:ext cx="2904902" cy="28654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t>Exempelmall tas fram och läggs upp på arbetsgivarguiden under ”Mallar”</a:t>
            </a:r>
          </a:p>
        </p:txBody>
      </p:sp>
    </p:spTree>
    <p:extLst>
      <p:ext uri="{BB962C8B-B14F-4D97-AF65-F5344CB8AC3E}">
        <p14:creationId xmlns:p14="http://schemas.microsoft.com/office/powerpoint/2010/main" val="3770140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7759B-58D3-C46C-33D0-DED365CC551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6BBF6D6-8EFC-22A0-E4DF-E7DD950DFCA9}"/>
              </a:ext>
            </a:extLst>
          </p:cNvPr>
          <p:cNvSpPr>
            <a:spLocks noGrp="1"/>
          </p:cNvSpPr>
          <p:nvPr>
            <p:ph type="title"/>
          </p:nvPr>
        </p:nvSpPr>
        <p:spPr>
          <a:xfrm>
            <a:off x="484366" y="484094"/>
            <a:ext cx="9986410" cy="1134881"/>
          </a:xfrm>
        </p:spPr>
        <p:txBody>
          <a:bodyPr/>
          <a:lstStyle/>
          <a:p>
            <a:r>
              <a:rPr lang="sv-SE"/>
              <a:t>Facket, förhandling och information</a:t>
            </a:r>
          </a:p>
        </p:txBody>
      </p:sp>
      <p:sp>
        <p:nvSpPr>
          <p:cNvPr id="3" name="Platshållare för innehåll 2">
            <a:extLst>
              <a:ext uri="{FF2B5EF4-FFF2-40B4-BE49-F238E27FC236}">
                <a16:creationId xmlns:a16="http://schemas.microsoft.com/office/drawing/2014/main" id="{817570E5-C3D8-3802-C2A3-8743CCB60C9B}"/>
              </a:ext>
            </a:extLst>
          </p:cNvPr>
          <p:cNvSpPr>
            <a:spLocks noGrp="1"/>
          </p:cNvSpPr>
          <p:nvPr>
            <p:ph idx="1"/>
          </p:nvPr>
        </p:nvSpPr>
        <p:spPr>
          <a:xfrm>
            <a:off x="484367" y="2497803"/>
            <a:ext cx="7109129" cy="3299977"/>
          </a:xfrm>
        </p:spPr>
        <p:txBody>
          <a:bodyPr/>
          <a:lstStyle/>
          <a:p>
            <a:pPr>
              <a:lnSpc>
                <a:spcPct val="115000"/>
              </a:lnSpc>
              <a:tabLst>
                <a:tab pos="1620520" algn="l"/>
                <a:tab pos="1980565" algn="l"/>
              </a:tabLst>
            </a:pPr>
            <a:r>
              <a:rPr lang="sv-SE" sz="1800" dirty="0">
                <a:latin typeface="Times New Roman" panose="02020603050405020304" pitchFamily="18" charset="0"/>
                <a:ea typeface="Times New Roman" panose="02020603050405020304" pitchFamily="18" charset="0"/>
              </a:rPr>
              <a:t>Lokal förhandling </a:t>
            </a:r>
          </a:p>
          <a:p>
            <a:pPr lvl="1">
              <a:lnSpc>
                <a:spcPct val="115000"/>
              </a:lnSpc>
              <a:tabLst>
                <a:tab pos="1620520" algn="l"/>
                <a:tab pos="1980565" algn="l"/>
              </a:tabLst>
            </a:pPr>
            <a:r>
              <a:rPr lang="sv-SE" sz="1600" dirty="0">
                <a:latin typeface="Times New Roman" panose="02020603050405020304" pitchFamily="18" charset="0"/>
                <a:ea typeface="Times New Roman" panose="02020603050405020304" pitchFamily="18" charset="0"/>
              </a:rPr>
              <a:t>Bör ske inom 2 veckor, om inte annat överenskommes</a:t>
            </a:r>
          </a:p>
          <a:p>
            <a:pPr lvl="1">
              <a:lnSpc>
                <a:spcPct val="115000"/>
              </a:lnSpc>
              <a:tabLst>
                <a:tab pos="1620520" algn="l"/>
                <a:tab pos="1980565" algn="l"/>
              </a:tabLst>
            </a:pPr>
            <a:r>
              <a:rPr lang="sv-SE" sz="1600" dirty="0">
                <a:latin typeface="Times New Roman" panose="02020603050405020304" pitchFamily="18" charset="0"/>
                <a:ea typeface="Times New Roman" panose="02020603050405020304" pitchFamily="18" charset="0"/>
              </a:rPr>
              <a:t>Om lokal facklig organisation inte kan förhandla inom 3 veckor – gå vidare utan förhandling</a:t>
            </a:r>
            <a:endParaRPr lang="sv-SE" sz="1400" dirty="0">
              <a:latin typeface="Times New Roman" panose="02020603050405020304" pitchFamily="18" charset="0"/>
              <a:ea typeface="Times New Roman" panose="02020603050405020304" pitchFamily="18" charset="0"/>
            </a:endParaRPr>
          </a:p>
          <a:p>
            <a:pPr>
              <a:lnSpc>
                <a:spcPct val="115000"/>
              </a:lnSpc>
              <a:tabLst>
                <a:tab pos="1620520" algn="l"/>
                <a:tab pos="1980565" algn="l"/>
              </a:tabLst>
            </a:pPr>
            <a:r>
              <a:rPr lang="sv-SE" sz="1800" dirty="0">
                <a:latin typeface="Times New Roman" panose="02020603050405020304" pitchFamily="18" charset="0"/>
                <a:ea typeface="Times New Roman" panose="02020603050405020304" pitchFamily="18" charset="0"/>
              </a:rPr>
              <a:t>Lokala parter om att tillämpa introduktionsanställning tillsvidare</a:t>
            </a:r>
          </a:p>
          <a:p>
            <a:pPr>
              <a:lnSpc>
                <a:spcPct val="115000"/>
              </a:lnSpc>
              <a:tabLst>
                <a:tab pos="1620520" algn="l"/>
                <a:tab pos="1980565" algn="l"/>
              </a:tabLst>
            </a:pPr>
            <a:r>
              <a:rPr lang="sv-SE" sz="1800" dirty="0">
                <a:latin typeface="Times New Roman" panose="02020603050405020304" pitchFamily="18" charset="0"/>
                <a:ea typeface="Times New Roman" panose="02020603050405020304" pitchFamily="18" charset="0"/>
              </a:rPr>
              <a:t>Facklig information – 1 timme</a:t>
            </a:r>
          </a:p>
          <a:p>
            <a:pPr>
              <a:lnSpc>
                <a:spcPct val="115000"/>
              </a:lnSpc>
              <a:tabLst>
                <a:tab pos="1620520" algn="l"/>
                <a:tab pos="1980565" algn="l"/>
              </a:tabLst>
            </a:pPr>
            <a:endParaRPr lang="sv-SE" sz="1800" dirty="0">
              <a:latin typeface="Times New Roman" panose="02020603050405020304" pitchFamily="18" charset="0"/>
              <a:ea typeface="Times New Roman" panose="02020603050405020304" pitchFamily="18" charset="0"/>
            </a:endParaRPr>
          </a:p>
          <a:p>
            <a:pPr>
              <a:lnSpc>
                <a:spcPct val="115000"/>
              </a:lnSpc>
              <a:tabLst>
                <a:tab pos="1620520" algn="l"/>
                <a:tab pos="1980565" algn="l"/>
              </a:tabLst>
            </a:pPr>
            <a:endParaRPr lang="sv-SE" sz="1800" dirty="0">
              <a:latin typeface="Times New Roman" panose="02020603050405020304" pitchFamily="18" charset="0"/>
              <a:ea typeface="Times New Roman" panose="02020603050405020304" pitchFamily="18" charset="0"/>
            </a:endParaRPr>
          </a:p>
        </p:txBody>
      </p:sp>
      <p:sp>
        <p:nvSpPr>
          <p:cNvPr id="4" name="Rektangel 3">
            <a:extLst>
              <a:ext uri="{FF2B5EF4-FFF2-40B4-BE49-F238E27FC236}">
                <a16:creationId xmlns:a16="http://schemas.microsoft.com/office/drawing/2014/main" id="{3CC83A22-2761-F7BC-2662-F62945FFBD97}"/>
              </a:ext>
            </a:extLst>
          </p:cNvPr>
          <p:cNvSpPr/>
          <p:nvPr/>
        </p:nvSpPr>
        <p:spPr>
          <a:xfrm>
            <a:off x="484367" y="1697608"/>
            <a:ext cx="6641573" cy="6547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t>Förhandling innan anställning</a:t>
            </a:r>
          </a:p>
        </p:txBody>
      </p:sp>
      <p:pic>
        <p:nvPicPr>
          <p:cNvPr id="7" name="Bild 6" descr="Väg (två stift med en stig) med hel fyllning">
            <a:extLst>
              <a:ext uri="{FF2B5EF4-FFF2-40B4-BE49-F238E27FC236}">
                <a16:creationId xmlns:a16="http://schemas.microsoft.com/office/drawing/2014/main" id="{17B59306-7B56-3A9D-E0AE-43F419AE4B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94948" y="2497803"/>
            <a:ext cx="3129677" cy="3129677"/>
          </a:xfrm>
          <a:prstGeom prst="rect">
            <a:avLst/>
          </a:prstGeom>
        </p:spPr>
      </p:pic>
    </p:spTree>
    <p:extLst>
      <p:ext uri="{BB962C8B-B14F-4D97-AF65-F5344CB8AC3E}">
        <p14:creationId xmlns:p14="http://schemas.microsoft.com/office/powerpoint/2010/main" val="2216947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6C78E4-EBFC-7C54-26E1-296919DA1670}"/>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A6C3D711-E14F-010D-DFF7-A6C72C39E859}"/>
              </a:ext>
            </a:extLst>
          </p:cNvPr>
          <p:cNvSpPr>
            <a:spLocks noGrp="1"/>
          </p:cNvSpPr>
          <p:nvPr>
            <p:ph idx="1"/>
          </p:nvPr>
        </p:nvSpPr>
        <p:spPr/>
        <p:txBody>
          <a:bodyPr/>
          <a:lstStyle/>
          <a:p>
            <a:endParaRPr lang="sv-SE"/>
          </a:p>
        </p:txBody>
      </p:sp>
      <p:sp>
        <p:nvSpPr>
          <p:cNvPr id="4" name="Platshållare för datum 3">
            <a:extLst>
              <a:ext uri="{FF2B5EF4-FFF2-40B4-BE49-F238E27FC236}">
                <a16:creationId xmlns:a16="http://schemas.microsoft.com/office/drawing/2014/main" id="{8175DB45-95BD-C286-610F-A3F71DC3C0CF}"/>
              </a:ext>
            </a:extLst>
          </p:cNvPr>
          <p:cNvSpPr>
            <a:spLocks noGrp="1"/>
          </p:cNvSpPr>
          <p:nvPr>
            <p:ph type="dt" sz="half" idx="10"/>
          </p:nvPr>
        </p:nvSpPr>
        <p:spPr/>
        <p:txBody>
          <a:bodyPr/>
          <a:lstStyle/>
          <a:p>
            <a:fld id="{5E46E4C1-2B9C-4E3C-ABFE-D342DBCEDD19}" type="datetime1">
              <a:rPr lang="sv-SE" smtClean="0"/>
              <a:t>2025-11-05</a:t>
            </a:fld>
            <a:endParaRPr lang="sv-SE"/>
          </a:p>
        </p:txBody>
      </p:sp>
      <p:sp>
        <p:nvSpPr>
          <p:cNvPr id="5" name="Platshållare för sidfot 4">
            <a:extLst>
              <a:ext uri="{FF2B5EF4-FFF2-40B4-BE49-F238E27FC236}">
                <a16:creationId xmlns:a16="http://schemas.microsoft.com/office/drawing/2014/main" id="{8C1A87F9-0BCB-77AE-00AB-A318FA6E3F6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0981E9D-0A84-1704-60DC-9CBE79429311}"/>
              </a:ext>
            </a:extLst>
          </p:cNvPr>
          <p:cNvSpPr>
            <a:spLocks noGrp="1"/>
          </p:cNvSpPr>
          <p:nvPr>
            <p:ph type="sldNum" sz="quarter" idx="12"/>
          </p:nvPr>
        </p:nvSpPr>
        <p:spPr/>
        <p:txBody>
          <a:bodyPr/>
          <a:lstStyle/>
          <a:p>
            <a:fld id="{AE086683-F536-42AB-ABBC-F4803DFE8DBC}" type="slidenum">
              <a:rPr lang="sv-SE" smtClean="0"/>
              <a:t>2</a:t>
            </a:fld>
            <a:endParaRPr lang="sv-SE"/>
          </a:p>
        </p:txBody>
      </p:sp>
      <p:pic>
        <p:nvPicPr>
          <p:cNvPr id="10" name="Bildobjekt 9">
            <a:extLst>
              <a:ext uri="{FF2B5EF4-FFF2-40B4-BE49-F238E27FC236}">
                <a16:creationId xmlns:a16="http://schemas.microsoft.com/office/drawing/2014/main" id="{5DE7D606-4512-6C08-9B16-578B2697F3F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69369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D36EA5-C83C-9DBA-81BF-1DA9EAA7A2CA}"/>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6F580771-AC76-6399-C6AE-6BE7F1485F78}"/>
              </a:ext>
            </a:extLst>
          </p:cNvPr>
          <p:cNvSpPr>
            <a:spLocks noGrp="1"/>
          </p:cNvSpPr>
          <p:nvPr>
            <p:ph idx="1"/>
          </p:nvPr>
        </p:nvSpPr>
        <p:spPr/>
        <p:txBody>
          <a:bodyPr/>
          <a:lstStyle/>
          <a:p>
            <a:endParaRPr lang="sv-SE"/>
          </a:p>
        </p:txBody>
      </p:sp>
      <p:sp>
        <p:nvSpPr>
          <p:cNvPr id="4" name="Platshållare för datum 3">
            <a:extLst>
              <a:ext uri="{FF2B5EF4-FFF2-40B4-BE49-F238E27FC236}">
                <a16:creationId xmlns:a16="http://schemas.microsoft.com/office/drawing/2014/main" id="{DDEA35A9-57DD-430A-D6FF-1C83FBFC3A80}"/>
              </a:ext>
            </a:extLst>
          </p:cNvPr>
          <p:cNvSpPr>
            <a:spLocks noGrp="1"/>
          </p:cNvSpPr>
          <p:nvPr>
            <p:ph type="dt" sz="half" idx="10"/>
          </p:nvPr>
        </p:nvSpPr>
        <p:spPr/>
        <p:txBody>
          <a:bodyPr/>
          <a:lstStyle/>
          <a:p>
            <a:fld id="{1A4EA931-3B4C-4EF3-8A56-FA2EF4778DAB}" type="datetime1">
              <a:rPr lang="sv-SE" smtClean="0"/>
              <a:t>2025-11-05</a:t>
            </a:fld>
            <a:endParaRPr lang="sv-SE"/>
          </a:p>
        </p:txBody>
      </p:sp>
      <p:sp>
        <p:nvSpPr>
          <p:cNvPr id="5" name="Platshållare för sidfot 4">
            <a:extLst>
              <a:ext uri="{FF2B5EF4-FFF2-40B4-BE49-F238E27FC236}">
                <a16:creationId xmlns:a16="http://schemas.microsoft.com/office/drawing/2014/main" id="{BFFB8BDF-6AE0-958C-6AF3-1334AEA5FCA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5E4F3BC-24F5-3F5B-C52E-3FAEC7A64FF0}"/>
              </a:ext>
            </a:extLst>
          </p:cNvPr>
          <p:cNvSpPr>
            <a:spLocks noGrp="1"/>
          </p:cNvSpPr>
          <p:nvPr>
            <p:ph type="sldNum" sz="quarter" idx="12"/>
          </p:nvPr>
        </p:nvSpPr>
        <p:spPr/>
        <p:txBody>
          <a:bodyPr/>
          <a:lstStyle/>
          <a:p>
            <a:fld id="{AE086683-F536-42AB-ABBC-F4803DFE8DBC}" type="slidenum">
              <a:rPr lang="sv-SE" smtClean="0"/>
              <a:t>3</a:t>
            </a:fld>
            <a:endParaRPr lang="sv-SE"/>
          </a:p>
        </p:txBody>
      </p:sp>
      <p:pic>
        <p:nvPicPr>
          <p:cNvPr id="18" name="Bildobjekt 17">
            <a:extLst>
              <a:ext uri="{FF2B5EF4-FFF2-40B4-BE49-F238E27FC236}">
                <a16:creationId xmlns:a16="http://schemas.microsoft.com/office/drawing/2014/main" id="{8E02F72B-C2EA-2C92-162E-0A878FBF0B01}"/>
              </a:ext>
            </a:extLst>
          </p:cNvPr>
          <p:cNvPicPr>
            <a:picLocks noChangeAspect="1"/>
          </p:cNvPicPr>
          <p:nvPr/>
        </p:nvPicPr>
        <p:blipFill>
          <a:blip r:embed="rId2"/>
          <a:stretch>
            <a:fillRect/>
          </a:stretch>
        </p:blipFill>
        <p:spPr>
          <a:xfrm>
            <a:off x="-73959" y="0"/>
            <a:ext cx="12265959" cy="6858000"/>
          </a:xfrm>
          <a:prstGeom prst="rect">
            <a:avLst/>
          </a:prstGeom>
        </p:spPr>
      </p:pic>
    </p:spTree>
    <p:extLst>
      <p:ext uri="{BB962C8B-B14F-4D97-AF65-F5344CB8AC3E}">
        <p14:creationId xmlns:p14="http://schemas.microsoft.com/office/powerpoint/2010/main" val="4044817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D256FC-F0C8-9AC0-B24F-B62C193A8160}"/>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2740B1FD-1C64-8E05-6F44-45675CDA12B8}"/>
              </a:ext>
            </a:extLst>
          </p:cNvPr>
          <p:cNvSpPr>
            <a:spLocks noGrp="1"/>
          </p:cNvSpPr>
          <p:nvPr>
            <p:ph idx="1"/>
          </p:nvPr>
        </p:nvSpPr>
        <p:spPr/>
        <p:txBody>
          <a:bodyPr/>
          <a:lstStyle/>
          <a:p>
            <a:endParaRPr lang="sv-SE"/>
          </a:p>
        </p:txBody>
      </p:sp>
      <p:sp>
        <p:nvSpPr>
          <p:cNvPr id="4" name="Platshållare för datum 3">
            <a:extLst>
              <a:ext uri="{FF2B5EF4-FFF2-40B4-BE49-F238E27FC236}">
                <a16:creationId xmlns:a16="http://schemas.microsoft.com/office/drawing/2014/main" id="{1928D819-D960-AC9A-1069-817280958D5D}"/>
              </a:ext>
            </a:extLst>
          </p:cNvPr>
          <p:cNvSpPr>
            <a:spLocks noGrp="1"/>
          </p:cNvSpPr>
          <p:nvPr>
            <p:ph type="dt" sz="half" idx="10"/>
          </p:nvPr>
        </p:nvSpPr>
        <p:spPr/>
        <p:txBody>
          <a:bodyPr/>
          <a:lstStyle/>
          <a:p>
            <a:fld id="{7BF14B16-4FC3-457C-8F75-2799CE6ABEC6}" type="datetime1">
              <a:rPr lang="sv-SE" smtClean="0"/>
              <a:t>2025-11-05</a:t>
            </a:fld>
            <a:endParaRPr lang="sv-SE"/>
          </a:p>
        </p:txBody>
      </p:sp>
      <p:sp>
        <p:nvSpPr>
          <p:cNvPr id="5" name="Platshållare för sidfot 4">
            <a:extLst>
              <a:ext uri="{FF2B5EF4-FFF2-40B4-BE49-F238E27FC236}">
                <a16:creationId xmlns:a16="http://schemas.microsoft.com/office/drawing/2014/main" id="{76D62F37-1AC3-156D-69C2-09FC5739470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42A8E12-8DAC-3341-3FD6-A4AC2E18ED94}"/>
              </a:ext>
            </a:extLst>
          </p:cNvPr>
          <p:cNvSpPr>
            <a:spLocks noGrp="1"/>
          </p:cNvSpPr>
          <p:nvPr>
            <p:ph type="sldNum" sz="quarter" idx="12"/>
          </p:nvPr>
        </p:nvSpPr>
        <p:spPr/>
        <p:txBody>
          <a:bodyPr/>
          <a:lstStyle/>
          <a:p>
            <a:fld id="{AE086683-F536-42AB-ABBC-F4803DFE8DBC}" type="slidenum">
              <a:rPr lang="sv-SE" smtClean="0"/>
              <a:t>4</a:t>
            </a:fld>
            <a:endParaRPr lang="sv-SE"/>
          </a:p>
        </p:txBody>
      </p:sp>
      <p:pic>
        <p:nvPicPr>
          <p:cNvPr id="8" name="Bildobjekt 7">
            <a:extLst>
              <a:ext uri="{FF2B5EF4-FFF2-40B4-BE49-F238E27FC236}">
                <a16:creationId xmlns:a16="http://schemas.microsoft.com/office/drawing/2014/main" id="{15E82936-87A5-C9F5-BB2C-C0E21E071928}"/>
              </a:ext>
            </a:extLst>
          </p:cNvPr>
          <p:cNvPicPr>
            <a:picLocks noChangeAspect="1"/>
          </p:cNvPicPr>
          <p:nvPr/>
        </p:nvPicPr>
        <p:blipFill>
          <a:blip r:embed="rId2"/>
          <a:stretch>
            <a:fillRect/>
          </a:stretch>
        </p:blipFill>
        <p:spPr>
          <a:xfrm>
            <a:off x="0" y="7460"/>
            <a:ext cx="12192000" cy="6843080"/>
          </a:xfrm>
          <a:prstGeom prst="rect">
            <a:avLst/>
          </a:prstGeom>
        </p:spPr>
      </p:pic>
    </p:spTree>
    <p:extLst>
      <p:ext uri="{BB962C8B-B14F-4D97-AF65-F5344CB8AC3E}">
        <p14:creationId xmlns:p14="http://schemas.microsoft.com/office/powerpoint/2010/main" val="2170409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7" descr="En bild som visar Människoansikte, person, klädsel, leende&#10;&#10;AI-genererat innehåll kan vara felaktigt.">
            <a:extLst>
              <a:ext uri="{FF2B5EF4-FFF2-40B4-BE49-F238E27FC236}">
                <a16:creationId xmlns:a16="http://schemas.microsoft.com/office/drawing/2014/main" id="{B4A91434-3C5E-3891-DE30-4219AB315A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6254" y="12700"/>
            <a:ext cx="5476240" cy="6845300"/>
          </a:xfrm>
        </p:spPr>
      </p:pic>
    </p:spTree>
    <p:extLst>
      <p:ext uri="{BB962C8B-B14F-4D97-AF65-F5344CB8AC3E}">
        <p14:creationId xmlns:p14="http://schemas.microsoft.com/office/powerpoint/2010/main" val="184662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C6380B4-D247-D551-F873-F4BC314CA9CF}"/>
              </a:ext>
            </a:extLst>
          </p:cNvPr>
          <p:cNvPicPr>
            <a:picLocks noChangeAspect="1"/>
          </p:cNvPicPr>
          <p:nvPr/>
        </p:nvPicPr>
        <p:blipFill>
          <a:blip r:embed="rId2"/>
          <a:stretch>
            <a:fillRect/>
          </a:stretch>
        </p:blipFill>
        <p:spPr>
          <a:xfrm>
            <a:off x="1943517" y="1042707"/>
            <a:ext cx="7553325" cy="3562350"/>
          </a:xfrm>
          <a:prstGeom prst="rect">
            <a:avLst/>
          </a:prstGeom>
        </p:spPr>
      </p:pic>
    </p:spTree>
    <p:extLst>
      <p:ext uri="{BB962C8B-B14F-4D97-AF65-F5344CB8AC3E}">
        <p14:creationId xmlns:p14="http://schemas.microsoft.com/office/powerpoint/2010/main" val="1795973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168AC-D25C-D5F2-3540-27641A961C9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FBF7426-CB62-597C-761A-75616C0212EC}"/>
              </a:ext>
            </a:extLst>
          </p:cNvPr>
          <p:cNvSpPr>
            <a:spLocks noGrp="1"/>
          </p:cNvSpPr>
          <p:nvPr>
            <p:ph type="title"/>
          </p:nvPr>
        </p:nvSpPr>
        <p:spPr>
          <a:xfrm>
            <a:off x="500268" y="503972"/>
            <a:ext cx="10096013" cy="1134881"/>
          </a:xfrm>
        </p:spPr>
        <p:txBody>
          <a:bodyPr/>
          <a:lstStyle/>
          <a:p>
            <a:r>
              <a:rPr lang="sv-SE" dirty="0">
                <a:latin typeface="Almega Sans Display" pitchFamily="2" charset="77"/>
              </a:rPr>
              <a:t>Vad har hänt i avtalsrörelsen?</a:t>
            </a:r>
            <a:endParaRPr lang="sv-SE" dirty="0"/>
          </a:p>
        </p:txBody>
      </p:sp>
      <p:sp>
        <p:nvSpPr>
          <p:cNvPr id="3" name="Platshållare för innehåll 2">
            <a:extLst>
              <a:ext uri="{FF2B5EF4-FFF2-40B4-BE49-F238E27FC236}">
                <a16:creationId xmlns:a16="http://schemas.microsoft.com/office/drawing/2014/main" id="{CEF09AC1-01B9-6375-481D-5055456C459A}"/>
              </a:ext>
            </a:extLst>
          </p:cNvPr>
          <p:cNvSpPr>
            <a:spLocks noGrp="1"/>
          </p:cNvSpPr>
          <p:nvPr>
            <p:ph idx="1"/>
          </p:nvPr>
        </p:nvSpPr>
        <p:spPr>
          <a:xfrm>
            <a:off x="500269" y="1638854"/>
            <a:ext cx="6641573" cy="4314238"/>
          </a:xfrm>
        </p:spPr>
        <p:txBody>
          <a:bodyPr/>
          <a:lstStyle/>
          <a:p>
            <a:pPr marL="0" indent="0">
              <a:lnSpc>
                <a:spcPct val="115000"/>
              </a:lnSpc>
              <a:buNone/>
              <a:tabLst>
                <a:tab pos="1620520" algn="l"/>
                <a:tab pos="1980565" algn="l"/>
              </a:tabLst>
            </a:pPr>
            <a:r>
              <a:rPr lang="sv-SE" sz="1600" b="1" dirty="0">
                <a:solidFill>
                  <a:prstClr val="black"/>
                </a:solidFill>
              </a:rPr>
              <a:t>Särskilda frågor: </a:t>
            </a:r>
          </a:p>
          <a:p>
            <a:pPr>
              <a:lnSpc>
                <a:spcPct val="115000"/>
              </a:lnSpc>
              <a:buFont typeface="Arial" panose="020B0604020202020204" pitchFamily="34" charset="0"/>
              <a:buChar char="•"/>
              <a:tabLst>
                <a:tab pos="1620520" algn="l"/>
                <a:tab pos="1980565" algn="l"/>
              </a:tabLst>
            </a:pPr>
            <a:r>
              <a:rPr lang="sv-SE" sz="1600" dirty="0"/>
              <a:t>Beordrad mertid ersätts med övertidsersättning</a:t>
            </a:r>
          </a:p>
          <a:p>
            <a:pPr>
              <a:lnSpc>
                <a:spcPct val="115000"/>
              </a:lnSpc>
              <a:buFont typeface="Arial" panose="020B0604020202020204" pitchFamily="34" charset="0"/>
              <a:buChar char="•"/>
              <a:tabLst>
                <a:tab pos="1620520" algn="l"/>
                <a:tab pos="1980565" algn="l"/>
              </a:tabLst>
            </a:pPr>
            <a:r>
              <a:rPr lang="sv-SE" sz="1600" dirty="0">
                <a:solidFill>
                  <a:prstClr val="black"/>
                </a:solidFill>
              </a:rPr>
              <a:t>Introduktionsanställning - Serviceentreprenad med Fastighets</a:t>
            </a:r>
          </a:p>
          <a:p>
            <a:pPr>
              <a:lnSpc>
                <a:spcPct val="115000"/>
              </a:lnSpc>
              <a:buFont typeface="Arial" panose="020B0604020202020204" pitchFamily="34" charset="0"/>
              <a:buChar char="•"/>
              <a:tabLst>
                <a:tab pos="1620520" algn="l"/>
                <a:tab pos="1980565" algn="l"/>
              </a:tabLst>
            </a:pPr>
            <a:r>
              <a:rPr lang="sv-SE" sz="1600" dirty="0"/>
              <a:t>Garantireglerna togs bort i Serviceentreprenad med Kommunal</a:t>
            </a:r>
          </a:p>
          <a:p>
            <a:pPr>
              <a:lnSpc>
                <a:spcPct val="115000"/>
              </a:lnSpc>
              <a:buFont typeface="Arial" panose="020B0604020202020204" pitchFamily="34" charset="0"/>
              <a:buChar char="•"/>
              <a:tabLst>
                <a:tab pos="1620520" algn="l"/>
                <a:tab pos="1980565" algn="l"/>
              </a:tabLst>
            </a:pPr>
            <a:endParaRPr lang="sv-SE" sz="1600" dirty="0">
              <a:solidFill>
                <a:prstClr val="black"/>
              </a:solidFill>
              <a:latin typeface="Arial"/>
            </a:endParaRPr>
          </a:p>
        </p:txBody>
      </p:sp>
      <p:pic>
        <p:nvPicPr>
          <p:cNvPr id="7" name="Grafikk 109" descr="Contract">
            <a:extLst>
              <a:ext uri="{FF2B5EF4-FFF2-40B4-BE49-F238E27FC236}">
                <a16:creationId xmlns:a16="http://schemas.microsoft.com/office/drawing/2014/main" id="{040D5FE5-A5D6-1FD0-7A40-25EECCE9CD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73277" y="2223786"/>
            <a:ext cx="3299977" cy="3299977"/>
          </a:xfrm>
          <a:prstGeom prst="rect">
            <a:avLst/>
          </a:prstGeom>
        </p:spPr>
      </p:pic>
    </p:spTree>
    <p:extLst>
      <p:ext uri="{BB962C8B-B14F-4D97-AF65-F5344CB8AC3E}">
        <p14:creationId xmlns:p14="http://schemas.microsoft.com/office/powerpoint/2010/main" val="3645581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58AA78-1BC9-EBD0-3D67-FD521AE0580B}"/>
              </a:ext>
            </a:extLst>
          </p:cNvPr>
          <p:cNvSpPr>
            <a:spLocks noGrp="1"/>
          </p:cNvSpPr>
          <p:nvPr>
            <p:ph type="title"/>
          </p:nvPr>
        </p:nvSpPr>
        <p:spPr>
          <a:xfrm>
            <a:off x="636043" y="659606"/>
            <a:ext cx="7412021" cy="1128853"/>
          </a:xfrm>
        </p:spPr>
        <p:txBody>
          <a:bodyPr/>
          <a:lstStyle/>
          <a:p>
            <a:r>
              <a:rPr lang="sv-SE" sz="4400" dirty="0"/>
              <a:t>Nya regler för mertid/övertid</a:t>
            </a:r>
          </a:p>
        </p:txBody>
      </p:sp>
      <p:sp>
        <p:nvSpPr>
          <p:cNvPr id="3" name="Platshållare för innehåll 2">
            <a:extLst>
              <a:ext uri="{FF2B5EF4-FFF2-40B4-BE49-F238E27FC236}">
                <a16:creationId xmlns:a16="http://schemas.microsoft.com/office/drawing/2014/main" id="{6A5F9535-6CE9-5A65-A783-5BF0F171FBD4}"/>
              </a:ext>
            </a:extLst>
          </p:cNvPr>
          <p:cNvSpPr>
            <a:spLocks noGrp="1"/>
          </p:cNvSpPr>
          <p:nvPr>
            <p:ph idx="1"/>
          </p:nvPr>
        </p:nvSpPr>
        <p:spPr>
          <a:xfrm>
            <a:off x="636043" y="1647264"/>
            <a:ext cx="7247818" cy="3261753"/>
          </a:xfrm>
        </p:spPr>
        <p:txBody>
          <a:bodyPr/>
          <a:lstStyle/>
          <a:p>
            <a:r>
              <a:rPr lang="sv-SE" dirty="0"/>
              <a:t>1 april 2025 – Specialservice med Fastighets</a:t>
            </a:r>
          </a:p>
          <a:p>
            <a:r>
              <a:rPr lang="sv-SE" dirty="0"/>
              <a:t>1 januari 2026 – Serviceentreprenad med Kommunal</a:t>
            </a:r>
          </a:p>
          <a:p>
            <a:r>
              <a:rPr lang="sv-SE" dirty="0"/>
              <a:t>1 mars 2026 – Hemservice med Kommunal</a:t>
            </a:r>
          </a:p>
          <a:p>
            <a:r>
              <a:rPr lang="sv-SE" dirty="0"/>
              <a:t>1 juni 2026 – Serviceentreprenad med Fastighets</a:t>
            </a:r>
          </a:p>
          <a:p>
            <a:r>
              <a:rPr lang="sv-SE" dirty="0"/>
              <a:t>1 maj 2026 – Fönsterputs med Fastighets</a:t>
            </a:r>
          </a:p>
          <a:p>
            <a:pPr marL="0" indent="0">
              <a:buNone/>
            </a:pPr>
            <a:endParaRPr lang="sv-SE" dirty="0"/>
          </a:p>
        </p:txBody>
      </p:sp>
      <p:sp>
        <p:nvSpPr>
          <p:cNvPr id="4" name="Platshållare för datum 3">
            <a:extLst>
              <a:ext uri="{FF2B5EF4-FFF2-40B4-BE49-F238E27FC236}">
                <a16:creationId xmlns:a16="http://schemas.microsoft.com/office/drawing/2014/main" id="{6E2B11C8-53AF-6E48-6189-9C46496A19EC}"/>
              </a:ext>
            </a:extLst>
          </p:cNvPr>
          <p:cNvSpPr>
            <a:spLocks noGrp="1"/>
          </p:cNvSpPr>
          <p:nvPr>
            <p:ph type="dt" sz="half" idx="10"/>
          </p:nvPr>
        </p:nvSpPr>
        <p:spPr/>
        <p:txBody>
          <a:bodyPr/>
          <a:lstStyle/>
          <a:p>
            <a:fld id="{8329B7A7-D26F-45CA-B7B5-1B18D0A8E0AC}" type="datetime1">
              <a:rPr lang="sv-SE" smtClean="0"/>
              <a:t>2025-11-05</a:t>
            </a:fld>
            <a:endParaRPr lang="sv-SE"/>
          </a:p>
        </p:txBody>
      </p:sp>
      <p:sp>
        <p:nvSpPr>
          <p:cNvPr id="5" name="Platshållare för sidfot 4">
            <a:extLst>
              <a:ext uri="{FF2B5EF4-FFF2-40B4-BE49-F238E27FC236}">
                <a16:creationId xmlns:a16="http://schemas.microsoft.com/office/drawing/2014/main" id="{D69F961C-C48D-6917-3114-EB670F2C82AA}"/>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224290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710D3-8988-EA8A-3AA6-DB00A1F5042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C9AB527-ED91-BF68-73D2-4F13A4D4A74F}"/>
              </a:ext>
            </a:extLst>
          </p:cNvPr>
          <p:cNvSpPr>
            <a:spLocks noGrp="1"/>
          </p:cNvSpPr>
          <p:nvPr>
            <p:ph type="title"/>
          </p:nvPr>
        </p:nvSpPr>
        <p:spPr>
          <a:xfrm>
            <a:off x="301487" y="293413"/>
            <a:ext cx="9204020" cy="762182"/>
          </a:xfrm>
        </p:spPr>
        <p:txBody>
          <a:bodyPr/>
          <a:lstStyle/>
          <a:p>
            <a:r>
              <a:rPr lang="sv-SE" dirty="0"/>
              <a:t>Mertidsfrågan </a:t>
            </a:r>
          </a:p>
        </p:txBody>
      </p:sp>
      <p:sp>
        <p:nvSpPr>
          <p:cNvPr id="3" name="Platshållare för innehåll 2">
            <a:extLst>
              <a:ext uri="{FF2B5EF4-FFF2-40B4-BE49-F238E27FC236}">
                <a16:creationId xmlns:a16="http://schemas.microsoft.com/office/drawing/2014/main" id="{0BA5A015-09C2-BA8C-1DFD-EC8F84AEF628}"/>
              </a:ext>
            </a:extLst>
          </p:cNvPr>
          <p:cNvSpPr>
            <a:spLocks noGrp="1"/>
          </p:cNvSpPr>
          <p:nvPr>
            <p:ph idx="1"/>
          </p:nvPr>
        </p:nvSpPr>
        <p:spPr>
          <a:xfrm>
            <a:off x="301487" y="1779011"/>
            <a:ext cx="7864318" cy="3299977"/>
          </a:xfrm>
        </p:spPr>
        <p:txBody>
          <a:bodyPr/>
          <a:lstStyle/>
          <a:p>
            <a:pPr>
              <a:lnSpc>
                <a:spcPct val="100000"/>
              </a:lnSpc>
              <a:buFont typeface="Arial" panose="020B0604020202020204" pitchFamily="34" charset="0"/>
              <a:buChar char="•"/>
              <a:tabLst>
                <a:tab pos="1620520" algn="l"/>
                <a:tab pos="1980565" algn="l"/>
              </a:tabLst>
            </a:pPr>
            <a:r>
              <a:rPr lang="sv-SE" sz="1600" dirty="0">
                <a:latin typeface="Times New Roman" panose="02020603050405020304" pitchFamily="18" charset="0"/>
                <a:ea typeface="Times New Roman" panose="02020603050405020304" pitchFamily="18" charset="0"/>
              </a:rPr>
              <a:t>Vart i organisationen finns de deltidsanställda? </a:t>
            </a:r>
          </a:p>
          <a:p>
            <a:pPr>
              <a:lnSpc>
                <a:spcPct val="100000"/>
              </a:lnSpc>
              <a:buFont typeface="Arial" panose="020B0604020202020204" pitchFamily="34" charset="0"/>
              <a:buChar char="•"/>
              <a:tabLst>
                <a:tab pos="1620520" algn="l"/>
                <a:tab pos="1980565" algn="l"/>
              </a:tabLst>
            </a:pPr>
            <a:r>
              <a:rPr lang="sv-SE" sz="1600" dirty="0">
                <a:latin typeface="Times New Roman" panose="02020603050405020304" pitchFamily="18" charset="0"/>
                <a:ea typeface="Times New Roman" panose="02020603050405020304" pitchFamily="18" charset="0"/>
              </a:rPr>
              <a:t>Beordrad eller frivilligt? </a:t>
            </a:r>
          </a:p>
          <a:p>
            <a:pPr>
              <a:lnSpc>
                <a:spcPct val="100000"/>
              </a:lnSpc>
              <a:buFont typeface="Arial" panose="020B0604020202020204" pitchFamily="34" charset="0"/>
              <a:buChar char="•"/>
              <a:tabLst>
                <a:tab pos="1620520" algn="l"/>
                <a:tab pos="1980565" algn="l"/>
              </a:tabLst>
            </a:pPr>
            <a:r>
              <a:rPr lang="sv-SE" sz="1600" dirty="0">
                <a:latin typeface="Times New Roman" panose="02020603050405020304" pitchFamily="18" charset="0"/>
                <a:ea typeface="Times New Roman" panose="02020603050405020304" pitchFamily="18" charset="0"/>
              </a:rPr>
              <a:t>Fackens inställning till frivillighet? </a:t>
            </a:r>
          </a:p>
          <a:p>
            <a:pPr>
              <a:lnSpc>
                <a:spcPct val="100000"/>
              </a:lnSpc>
              <a:buFont typeface="Arial" panose="020B0604020202020204" pitchFamily="34" charset="0"/>
              <a:buChar char="•"/>
              <a:tabLst>
                <a:tab pos="1620520" algn="l"/>
                <a:tab pos="1980565" algn="l"/>
              </a:tabLst>
            </a:pPr>
            <a:r>
              <a:rPr lang="sv-SE" sz="1600" dirty="0">
                <a:latin typeface="Times New Roman" panose="02020603050405020304" pitchFamily="18" charset="0"/>
                <a:ea typeface="Times New Roman" panose="02020603050405020304" pitchFamily="18" charset="0"/>
              </a:rPr>
              <a:t>Olika Arbetsgivarorganisationers inställning?  </a:t>
            </a:r>
          </a:p>
          <a:p>
            <a:pPr>
              <a:lnSpc>
                <a:spcPct val="100000"/>
              </a:lnSpc>
              <a:buFont typeface="Arial" panose="020B0604020202020204" pitchFamily="34" charset="0"/>
              <a:buChar char="•"/>
              <a:tabLst>
                <a:tab pos="1620520" algn="l"/>
                <a:tab pos="1980565" algn="l"/>
              </a:tabLst>
            </a:pPr>
            <a:r>
              <a:rPr lang="sv-SE" sz="1600" dirty="0">
                <a:latin typeface="Times New Roman" panose="02020603050405020304" pitchFamily="18" charset="0"/>
                <a:ea typeface="Times New Roman" panose="02020603050405020304" pitchFamily="18" charset="0"/>
              </a:rPr>
              <a:t>Arbetsgivarens bevisbörda</a:t>
            </a:r>
          </a:p>
          <a:p>
            <a:pPr>
              <a:lnSpc>
                <a:spcPct val="100000"/>
              </a:lnSpc>
              <a:buFont typeface="Arial" panose="020B0604020202020204" pitchFamily="34" charset="0"/>
              <a:buChar char="•"/>
              <a:tabLst>
                <a:tab pos="1620520" algn="l"/>
                <a:tab pos="1980565" algn="l"/>
              </a:tabLst>
            </a:pPr>
            <a:r>
              <a:rPr lang="sv-SE" sz="1600" dirty="0">
                <a:latin typeface="Times New Roman" panose="02020603050405020304" pitchFamily="18" charset="0"/>
                <a:ea typeface="Times New Roman" panose="02020603050405020304" pitchFamily="18" charset="0"/>
              </a:rPr>
              <a:t>Processen</a:t>
            </a:r>
          </a:p>
          <a:p>
            <a:pPr>
              <a:lnSpc>
                <a:spcPct val="100000"/>
              </a:lnSpc>
              <a:buFont typeface="Arial" panose="020B0604020202020204" pitchFamily="34" charset="0"/>
              <a:buChar char="•"/>
              <a:tabLst>
                <a:tab pos="1620520" algn="l"/>
                <a:tab pos="1980565" algn="l"/>
              </a:tabLst>
            </a:pPr>
            <a:r>
              <a:rPr lang="sv-SE" sz="1600" dirty="0">
                <a:latin typeface="Times New Roman" panose="02020603050405020304" pitchFamily="18" charset="0"/>
                <a:ea typeface="Times New Roman" panose="02020603050405020304" pitchFamily="18" charset="0"/>
              </a:rPr>
              <a:t>Övrigt: Tillfälligt utökad sysselsättningsgrad? Ramavtal/timanställda</a:t>
            </a:r>
          </a:p>
        </p:txBody>
      </p:sp>
      <p:sp>
        <p:nvSpPr>
          <p:cNvPr id="4" name="Rektangel 3">
            <a:extLst>
              <a:ext uri="{FF2B5EF4-FFF2-40B4-BE49-F238E27FC236}">
                <a16:creationId xmlns:a16="http://schemas.microsoft.com/office/drawing/2014/main" id="{83C8E7EC-9416-710F-7F78-FA05CE33E2F1}"/>
              </a:ext>
            </a:extLst>
          </p:cNvPr>
          <p:cNvSpPr/>
          <p:nvPr/>
        </p:nvSpPr>
        <p:spPr>
          <a:xfrm>
            <a:off x="301487" y="997642"/>
            <a:ext cx="6641573" cy="6547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white"/>
                </a:solidFill>
                <a:effectLst/>
                <a:uLnTx/>
                <a:uFillTx/>
                <a:latin typeface="Arial" panose="020B0604020202020204"/>
                <a:ea typeface="+mn-ea"/>
                <a:cs typeface="+mn-cs"/>
              </a:rPr>
              <a:t>Möjligheter och risker</a:t>
            </a:r>
          </a:p>
        </p:txBody>
      </p:sp>
    </p:spTree>
    <p:extLst>
      <p:ext uri="{BB962C8B-B14F-4D97-AF65-F5344CB8AC3E}">
        <p14:creationId xmlns:p14="http://schemas.microsoft.com/office/powerpoint/2010/main" val="12236741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OGO" val="Almega_Normal"/>
</p:tagLst>
</file>

<file path=ppt/tags/tag2.xml><?xml version="1.0" encoding="utf-8"?>
<p:tagLst xmlns:a="http://schemas.openxmlformats.org/drawingml/2006/main" xmlns:r="http://schemas.openxmlformats.org/officeDocument/2006/relationships" xmlns:p="http://schemas.openxmlformats.org/presentationml/2006/main">
  <p:tag name="LOGO" val="Almega_Normal"/>
</p:tagLst>
</file>

<file path=ppt/tags/tag3.xml><?xml version="1.0" encoding="utf-8"?>
<p:tagLst xmlns:a="http://schemas.openxmlformats.org/drawingml/2006/main" xmlns:r="http://schemas.openxmlformats.org/officeDocument/2006/relationships" xmlns:p="http://schemas.openxmlformats.org/presentationml/2006/main">
  <p:tag name="LOGO" val="Almega_EndLogo"/>
</p:tagLst>
</file>

<file path=ppt/theme/theme1.xml><?xml version="1.0" encoding="utf-8"?>
<a:theme xmlns:a="http://schemas.openxmlformats.org/drawingml/2006/main" name="service - grön">
  <a:themeElements>
    <a:clrScheme name="Almega - Förbund">
      <a:dk1>
        <a:sysClr val="windowText" lastClr="000000"/>
      </a:dk1>
      <a:lt1>
        <a:sysClr val="window" lastClr="FFFFFF"/>
      </a:lt1>
      <a:dk2>
        <a:srgbClr val="000000"/>
      </a:dk2>
      <a:lt2>
        <a:srgbClr val="F8F8F8"/>
      </a:lt2>
      <a:accent1>
        <a:srgbClr val="657B71"/>
      </a:accent1>
      <a:accent2>
        <a:srgbClr val="2A3B36"/>
      </a:accent2>
      <a:accent3>
        <a:srgbClr val="7F7F7F"/>
      </a:accent3>
      <a:accent4>
        <a:srgbClr val="262626"/>
      </a:accent4>
      <a:accent5>
        <a:srgbClr val="B0BFB7"/>
      </a:accent5>
      <a:accent6>
        <a:srgbClr val="455A5A"/>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ervice - grön" id="{A8085F14-249C-47FA-B627-4582EDD14BA1}" vid="{2A5E6672-F84C-40E4-B5C8-ED0755B6C116}"/>
    </a:ext>
  </a:extLst>
</a:theme>
</file>

<file path=ppt/theme/theme2.xml><?xml version="1.0" encoding="utf-8"?>
<a:theme xmlns:a="http://schemas.openxmlformats.org/drawingml/2006/main" name="Serviceföretagen">
  <a:themeElements>
    <a:clrScheme name="Almega förbund uppdaterad 250121">
      <a:dk1>
        <a:sysClr val="windowText" lastClr="000000"/>
      </a:dk1>
      <a:lt1>
        <a:sysClr val="window" lastClr="FFFFFF"/>
      </a:lt1>
      <a:dk2>
        <a:srgbClr val="000000"/>
      </a:dk2>
      <a:lt2>
        <a:srgbClr val="F0F5F3"/>
      </a:lt2>
      <a:accent1>
        <a:srgbClr val="657B71"/>
      </a:accent1>
      <a:accent2>
        <a:srgbClr val="1A3C2A"/>
      </a:accent2>
      <a:accent3>
        <a:srgbClr val="D42D6D"/>
      </a:accent3>
      <a:accent4>
        <a:srgbClr val="E7E725"/>
      </a:accent4>
      <a:accent5>
        <a:srgbClr val="3CBD71"/>
      </a:accent5>
      <a:accent6>
        <a:srgbClr val="00873F"/>
      </a:accent6>
      <a:hlink>
        <a:srgbClr val="000000"/>
      </a:hlink>
      <a:folHlink>
        <a:srgbClr val="000000"/>
      </a:folHlink>
    </a:clrScheme>
    <a:fontScheme name="Almega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600" dirty="0" err="1">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500" dirty="0" err="1" smtClean="0">
            <a:cs typeface="Arial" panose="020B0604020202020204" pitchFamily="34" charset="0"/>
          </a:defRPr>
        </a:defPPr>
      </a:lstStyle>
    </a:txDef>
  </a:objectDefaults>
  <a:extraClrSchemeLst/>
  <a:extLst>
    <a:ext uri="{05A4C25C-085E-4340-85A3-A5531E510DB2}">
      <thm15:themeFamily xmlns:thm15="http://schemas.microsoft.com/office/thememl/2012/main" name="Serviceföretagen - Arial.potx" id="{7378810D-BD46-43A3-8AD3-9D4EBD758E20}" vid="{0EA26302-DEDE-410F-A7D2-2C18D9D404AB}"/>
    </a:ext>
  </a:extLst>
</a:theme>
</file>

<file path=ppt/theme/theme3.xml><?xml version="1.0" encoding="utf-8"?>
<a:theme xmlns:a="http://schemas.openxmlformats.org/drawingml/2006/main" name="Office-tema">
  <a:themeElements>
    <a:clrScheme name="Almega">
      <a:dk1>
        <a:sysClr val="windowText" lastClr="000000"/>
      </a:dk1>
      <a:lt1>
        <a:sysClr val="window" lastClr="FFFFFF"/>
      </a:lt1>
      <a:dk2>
        <a:srgbClr val="000000"/>
      </a:dk2>
      <a:lt2>
        <a:srgbClr val="FFFFE0"/>
      </a:lt2>
      <a:accent1>
        <a:srgbClr val="FFF7F0"/>
      </a:accent1>
      <a:accent2>
        <a:srgbClr val="E26A34"/>
      </a:accent2>
      <a:accent3>
        <a:srgbClr val="C3491C"/>
      </a:accent3>
      <a:accent4>
        <a:srgbClr val="E6F0FF"/>
      </a:accent4>
      <a:accent5>
        <a:srgbClr val="245AF6"/>
      </a:accent5>
      <a:accent6>
        <a:srgbClr val="0D3ECB"/>
      </a:accent6>
      <a:hlink>
        <a:srgbClr val="000000"/>
      </a:hlink>
      <a:folHlink>
        <a:srgbClr val="000000"/>
      </a:folHlink>
    </a:clrScheme>
    <a:fontScheme name="Almega_Almega Sans">
      <a:majorFont>
        <a:latin typeface="Almega Sans"/>
        <a:ea typeface=""/>
        <a:cs typeface=""/>
      </a:majorFont>
      <a:minorFont>
        <a:latin typeface="Almeg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Almega">
      <a:dk1>
        <a:sysClr val="windowText" lastClr="000000"/>
      </a:dk1>
      <a:lt1>
        <a:sysClr val="window" lastClr="FFFFFF"/>
      </a:lt1>
      <a:dk2>
        <a:srgbClr val="000000"/>
      </a:dk2>
      <a:lt2>
        <a:srgbClr val="FFFFE0"/>
      </a:lt2>
      <a:accent1>
        <a:srgbClr val="FFF7F0"/>
      </a:accent1>
      <a:accent2>
        <a:srgbClr val="E26A34"/>
      </a:accent2>
      <a:accent3>
        <a:srgbClr val="C3491C"/>
      </a:accent3>
      <a:accent4>
        <a:srgbClr val="E6F0FF"/>
      </a:accent4>
      <a:accent5>
        <a:srgbClr val="245AF6"/>
      </a:accent5>
      <a:accent6>
        <a:srgbClr val="0D3ECB"/>
      </a:accent6>
      <a:hlink>
        <a:srgbClr val="000000"/>
      </a:hlink>
      <a:folHlink>
        <a:srgbClr val="000000"/>
      </a:folHlink>
    </a:clrScheme>
    <a:fontScheme name="Almega_Almega Sans">
      <a:majorFont>
        <a:latin typeface="Almega Sans"/>
        <a:ea typeface=""/>
        <a:cs typeface=""/>
      </a:majorFont>
      <a:minorFont>
        <a:latin typeface="Almeg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79"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B931610-F55B-482F-8719-FC5500382874}">
  <we:reference id="33491e4f-5d38-4c24-85cb-c5144f8a0d2f" version="1.0.0.0"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f19cda6-7d39-492a-8642-58fc3a27c313">
      <Terms xmlns="http://schemas.microsoft.com/office/infopath/2007/PartnerControls"/>
    </lcf76f155ced4ddcb4097134ff3c332f>
    <TaxCatchAll xmlns="91c32f57-588f-4bb8-9002-cfd812192c2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E773E3806B76E4DB726E4B8EC134E75" ma:contentTypeVersion="18" ma:contentTypeDescription="Create a new document." ma:contentTypeScope="" ma:versionID="51df6c4ff8cba91ea1fa1ee4de5a2150">
  <xsd:schema xmlns:xsd="http://www.w3.org/2001/XMLSchema" xmlns:xs="http://www.w3.org/2001/XMLSchema" xmlns:p="http://schemas.microsoft.com/office/2006/metadata/properties" xmlns:ns2="ef19cda6-7d39-492a-8642-58fc3a27c313" xmlns:ns3="91c32f57-588f-4bb8-9002-cfd812192c2d" targetNamespace="http://schemas.microsoft.com/office/2006/metadata/properties" ma:root="true" ma:fieldsID="8b20c70ad74142105fbcac6e2ad2c885" ns2:_="" ns3:_="">
    <xsd:import namespace="ef19cda6-7d39-492a-8642-58fc3a27c313"/>
    <xsd:import namespace="91c32f57-588f-4bb8-9002-cfd812192c2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19cda6-7d39-492a-8642-58fc3a27c3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46dfa3c-b651-4bbc-9963-d4a0854711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c32f57-588f-4bb8-9002-cfd812192c2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9844bf4-185f-48cd-a14c-db5bc01fadba}" ma:internalName="TaxCatchAll" ma:showField="CatchAllData" ma:web="91c32f57-588f-4bb8-9002-cfd812192c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ABDA6A-1F6C-4B42-8544-08E5AE6AC91F}">
  <ds:schemaRefs>
    <ds:schemaRef ds:uri="91c32f57-588f-4bb8-9002-cfd812192c2d"/>
    <ds:schemaRef ds:uri="ef19cda6-7d39-492a-8642-58fc3a27c31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CEBAD6A-AFE5-46E0-9A90-AF4AB80FFBEE}">
  <ds:schemaRefs>
    <ds:schemaRef ds:uri="http://schemas.microsoft.com/sharepoint/v3/contenttype/forms"/>
  </ds:schemaRefs>
</ds:datastoreItem>
</file>

<file path=customXml/itemProps3.xml><?xml version="1.0" encoding="utf-8"?>
<ds:datastoreItem xmlns:ds="http://schemas.openxmlformats.org/officeDocument/2006/customXml" ds:itemID="{42B09B3C-380F-4783-9C02-D96EA01C74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19cda6-7d39-492a-8642-58fc3a27c313"/>
    <ds:schemaRef ds:uri="91c32f57-588f-4bb8-9002-cfd812192c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Städföretagen</Template>
  <TotalTime>93</TotalTime>
  <Words>786</Words>
  <Application>Microsoft Office PowerPoint</Application>
  <PresentationFormat>Bredbild</PresentationFormat>
  <Paragraphs>112</Paragraphs>
  <Slides>14</Slides>
  <Notes>8</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14</vt:i4>
      </vt:variant>
    </vt:vector>
  </HeadingPairs>
  <TitlesOfParts>
    <vt:vector size="22" baseType="lpstr">
      <vt:lpstr>Almega Sans</vt:lpstr>
      <vt:lpstr>Almega Sans Display</vt:lpstr>
      <vt:lpstr>Arial</vt:lpstr>
      <vt:lpstr>Century Gothic</vt:lpstr>
      <vt:lpstr>Times New Roman</vt:lpstr>
      <vt:lpstr>Wingdings</vt:lpstr>
      <vt:lpstr>service - grön</vt:lpstr>
      <vt:lpstr>Serviceföretagen</vt:lpstr>
      <vt:lpstr>Vad har hänt i avtalsrörelsen?</vt:lpstr>
      <vt:lpstr>PowerPoint-presentation</vt:lpstr>
      <vt:lpstr>PowerPoint-presentation</vt:lpstr>
      <vt:lpstr>PowerPoint-presentation</vt:lpstr>
      <vt:lpstr>PowerPoint-presentation</vt:lpstr>
      <vt:lpstr>PowerPoint-presentation</vt:lpstr>
      <vt:lpstr>Vad har hänt i avtalsrörelsen?</vt:lpstr>
      <vt:lpstr>Nya regler för mertid/övertid</vt:lpstr>
      <vt:lpstr>Mertidsfrågan </vt:lpstr>
      <vt:lpstr>Introduktionsanställning</vt:lpstr>
      <vt:lpstr>Vad gäller?</vt:lpstr>
      <vt:lpstr>Introduktionsanställningens innehåll</vt:lpstr>
      <vt:lpstr>Exempel – kompetenskartläggning</vt:lpstr>
      <vt:lpstr>Facket, förhandling och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Michelle Jacobsson</dc:creator>
  <cp:lastModifiedBy>Martin Stenmo</cp:lastModifiedBy>
  <cp:revision>1</cp:revision>
  <dcterms:created xsi:type="dcterms:W3CDTF">2025-09-05T12:50:05Z</dcterms:created>
  <dcterms:modified xsi:type="dcterms:W3CDTF">2025-11-05T15:12:49Z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0x0101004E773E3806B76E4DB726E4B8EC134E75</vt:lpwstr>
  </property>
  <property fmtid="{D5CDD505-2E9C-101B-9397-08002B2CF9AE}" pid="3" name="Order">
    <vt:r8>32000</vt:r8>
  </property>
  <property fmtid="{D5CDD505-2E9C-101B-9397-08002B2CF9AE}" pid="4" name="MediaServiceImageTags">
    <vt:lpwstr/>
  </property>
</Properties>
</file>